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70" r:id="rId5"/>
  </p:sldMasterIdLst>
  <p:notesMasterIdLst>
    <p:notesMasterId r:id="rId26"/>
  </p:notesMasterIdLst>
  <p:handoutMasterIdLst>
    <p:handoutMasterId r:id="rId27"/>
  </p:handoutMasterIdLst>
  <p:sldIdLst>
    <p:sldId id="278" r:id="rId6"/>
    <p:sldId id="279" r:id="rId7"/>
    <p:sldId id="280" r:id="rId8"/>
    <p:sldId id="294" r:id="rId9"/>
    <p:sldId id="284" r:id="rId10"/>
    <p:sldId id="295" r:id="rId11"/>
    <p:sldId id="296" r:id="rId12"/>
    <p:sldId id="297" r:id="rId13"/>
    <p:sldId id="289" r:id="rId14"/>
    <p:sldId id="290" r:id="rId15"/>
    <p:sldId id="312" r:id="rId16"/>
    <p:sldId id="292" r:id="rId17"/>
    <p:sldId id="303" r:id="rId18"/>
    <p:sldId id="304" r:id="rId19"/>
    <p:sldId id="306" r:id="rId20"/>
    <p:sldId id="307" r:id="rId21"/>
    <p:sldId id="293" r:id="rId22"/>
    <p:sldId id="308" r:id="rId23"/>
    <p:sldId id="309" r:id="rId24"/>
    <p:sldId id="310" r:id="rId2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890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83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77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FC4E1A-60E1-4F55-8599-6248A265AC3D}" v="6" dt="2024-05-09T07:26:53.307"/>
    <p1510:client id="{20376BD8-FB03-4B3E-8A43-E023DF2BFDA1}" v="5" dt="2024-05-09T07:17:31.532"/>
    <p1510:client id="{984BAB76-E469-BF95-3C3B-D6EE06E380D8}" v="37" dt="2024-05-08T18:26:24.696"/>
  </p1510:revLst>
</p1510:revInfo>
</file>

<file path=ppt/tableStyles.xml><?xml version="1.0" encoding="utf-8"?>
<a:tblStyleLst xmlns:a="http://schemas.openxmlformats.org/drawingml/2006/main" def="{5DA37D80-6434-44D0-A028-1B22A696006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/>
        <p:guide pos="456"/>
        <p:guide orient="horz" pos="2616"/>
        <p:guide orient="horz" pos="3264"/>
        <p:guide pos="6890"/>
        <p:guide orient="horz" pos="2136"/>
        <p:guide orient="horz" pos="4008"/>
        <p:guide orient="horz" pos="1152"/>
        <p:guide orient="horz" pos="2383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77"/>
        <p:guide orient="horz" pos="960"/>
        <p:guide pos="5256"/>
        <p:guide pos="7261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qrafatema Inamdar" userId="S::iqra.inamdar@centralogic.net::556718d5-ca01-430b-9108-bdf422150e7b" providerId="AD" clId="Web-{984BAB76-E469-BF95-3C3B-D6EE06E380D8}"/>
    <pc:docChg chg="addSld delSld modSld">
      <pc:chgData name="Iqrafatema Inamdar" userId="S::iqra.inamdar@centralogic.net::556718d5-ca01-430b-9108-bdf422150e7b" providerId="AD" clId="Web-{984BAB76-E469-BF95-3C3B-D6EE06E380D8}" dt="2024-05-08T18:26:23.071" v="31" actId="20577"/>
      <pc:docMkLst>
        <pc:docMk/>
      </pc:docMkLst>
      <pc:sldChg chg="modSp">
        <pc:chgData name="Iqrafatema Inamdar" userId="S::iqra.inamdar@centralogic.net::556718d5-ca01-430b-9108-bdf422150e7b" providerId="AD" clId="Web-{984BAB76-E469-BF95-3C3B-D6EE06E380D8}" dt="2024-05-08T18:20:36.949" v="27" actId="20577"/>
        <pc:sldMkLst>
          <pc:docMk/>
          <pc:sldMk cId="0" sldId="278"/>
        </pc:sldMkLst>
        <pc:spChg chg="mod">
          <ac:chgData name="Iqrafatema Inamdar" userId="S::iqra.inamdar@centralogic.net::556718d5-ca01-430b-9108-bdf422150e7b" providerId="AD" clId="Web-{984BAB76-E469-BF95-3C3B-D6EE06E380D8}" dt="2024-05-08T18:20:36.949" v="27" actId="20577"/>
          <ac:spMkLst>
            <pc:docMk/>
            <pc:sldMk cId="0" sldId="278"/>
            <ac:spMk id="2" creationId="{00000000-0000-0000-0000-000000000000}"/>
          </ac:spMkLst>
        </pc:spChg>
      </pc:sldChg>
      <pc:sldChg chg="addSp delSp modSp">
        <pc:chgData name="Iqrafatema Inamdar" userId="S::iqra.inamdar@centralogic.net::556718d5-ca01-430b-9108-bdf422150e7b" providerId="AD" clId="Web-{984BAB76-E469-BF95-3C3B-D6EE06E380D8}" dt="2024-05-08T18:19:29.572" v="10"/>
        <pc:sldMkLst>
          <pc:docMk/>
          <pc:sldMk cId="0" sldId="279"/>
        </pc:sldMkLst>
        <pc:spChg chg="add del">
          <ac:chgData name="Iqrafatema Inamdar" userId="S::iqra.inamdar@centralogic.net::556718d5-ca01-430b-9108-bdf422150e7b" providerId="AD" clId="Web-{984BAB76-E469-BF95-3C3B-D6EE06E380D8}" dt="2024-05-08T18:19:29.572" v="10"/>
          <ac:spMkLst>
            <pc:docMk/>
            <pc:sldMk cId="0" sldId="279"/>
            <ac:spMk id="3" creationId="{00000000-0000-0000-0000-000000000000}"/>
          </ac:spMkLst>
        </pc:spChg>
        <pc:spChg chg="mod">
          <ac:chgData name="Iqrafatema Inamdar" userId="S::iqra.inamdar@centralogic.net::556718d5-ca01-430b-9108-bdf422150e7b" providerId="AD" clId="Web-{984BAB76-E469-BF95-3C3B-D6EE06E380D8}" dt="2024-05-08T18:19:27.181" v="9" actId="1076"/>
          <ac:spMkLst>
            <pc:docMk/>
            <pc:sldMk cId="0" sldId="279"/>
            <ac:spMk id="5" creationId="{00000000-0000-0000-0000-000000000000}"/>
          </ac:spMkLst>
        </pc:spChg>
        <pc:spChg chg="add del mod">
          <ac:chgData name="Iqrafatema Inamdar" userId="S::iqra.inamdar@centralogic.net::556718d5-ca01-430b-9108-bdf422150e7b" providerId="AD" clId="Web-{984BAB76-E469-BF95-3C3B-D6EE06E380D8}" dt="2024-05-08T18:19:29.572" v="10"/>
          <ac:spMkLst>
            <pc:docMk/>
            <pc:sldMk cId="0" sldId="279"/>
            <ac:spMk id="6" creationId="{5AD8F455-B612-9D99-D2FE-FB3A3AA379A1}"/>
          </ac:spMkLst>
        </pc:spChg>
      </pc:sldChg>
      <pc:sldChg chg="del">
        <pc:chgData name="Iqrafatema Inamdar" userId="S::iqra.inamdar@centralogic.net::556718d5-ca01-430b-9108-bdf422150e7b" providerId="AD" clId="Web-{984BAB76-E469-BF95-3C3B-D6EE06E380D8}" dt="2024-05-08T18:17:29.489" v="7"/>
        <pc:sldMkLst>
          <pc:docMk/>
          <pc:sldMk cId="0" sldId="280"/>
        </pc:sldMkLst>
      </pc:sldChg>
      <pc:sldChg chg="new del">
        <pc:chgData name="Iqrafatema Inamdar" userId="S::iqra.inamdar@centralogic.net::556718d5-ca01-430b-9108-bdf422150e7b" providerId="AD" clId="Web-{984BAB76-E469-BF95-3C3B-D6EE06E380D8}" dt="2024-05-08T18:26:19.540" v="30"/>
        <pc:sldMkLst>
          <pc:docMk/>
          <pc:sldMk cId="3826252917" sldId="311"/>
        </pc:sldMkLst>
      </pc:sldChg>
      <pc:sldChg chg="modSp add replId">
        <pc:chgData name="Iqrafatema Inamdar" userId="S::iqra.inamdar@centralogic.net::556718d5-ca01-430b-9108-bdf422150e7b" providerId="AD" clId="Web-{984BAB76-E469-BF95-3C3B-D6EE06E380D8}" dt="2024-05-08T18:26:23.071" v="31" actId="20577"/>
        <pc:sldMkLst>
          <pc:docMk/>
          <pc:sldMk cId="530160530" sldId="312"/>
        </pc:sldMkLst>
        <pc:spChg chg="mod">
          <ac:chgData name="Iqrafatema Inamdar" userId="S::iqra.inamdar@centralogic.net::556718d5-ca01-430b-9108-bdf422150e7b" providerId="AD" clId="Web-{984BAB76-E469-BF95-3C3B-D6EE06E380D8}" dt="2024-05-08T18:26:23.071" v="31" actId="20577"/>
          <ac:spMkLst>
            <pc:docMk/>
            <pc:sldMk cId="530160530" sldId="312"/>
            <ac:spMk id="2" creationId="{00000000-0000-0000-0000-000000000000}"/>
          </ac:spMkLst>
        </pc:spChg>
      </pc:sldChg>
    </pc:docChg>
  </pc:docChgLst>
  <pc:docChgLst>
    <pc:chgData name="Pranav Pardeshi" userId="S::pranav.pardeshi@centralogic.net::ac309fb1-6227-4bbc-abf7-a39bb895de05" providerId="AD" clId="Web-{1FFC4E1A-60E1-4F55-8599-6248A265AC3D}"/>
    <pc:docChg chg="modSld">
      <pc:chgData name="Pranav Pardeshi" userId="S::pranav.pardeshi@centralogic.net::ac309fb1-6227-4bbc-abf7-a39bb895de05" providerId="AD" clId="Web-{1FFC4E1A-60E1-4F55-8599-6248A265AC3D}" dt="2024-05-09T07:26:50.807" v="7" actId="20577"/>
      <pc:docMkLst>
        <pc:docMk/>
      </pc:docMkLst>
      <pc:sldChg chg="modSp">
        <pc:chgData name="Pranav Pardeshi" userId="S::pranav.pardeshi@centralogic.net::ac309fb1-6227-4bbc-abf7-a39bb895de05" providerId="AD" clId="Web-{1FFC4E1A-60E1-4F55-8599-6248A265AC3D}" dt="2024-05-09T07:26:50.807" v="7" actId="20577"/>
        <pc:sldMkLst>
          <pc:docMk/>
          <pc:sldMk cId="0" sldId="293"/>
        </pc:sldMkLst>
        <pc:spChg chg="mod">
          <ac:chgData name="Pranav Pardeshi" userId="S::pranav.pardeshi@centralogic.net::ac309fb1-6227-4bbc-abf7-a39bb895de05" providerId="AD" clId="Web-{1FFC4E1A-60E1-4F55-8599-6248A265AC3D}" dt="2024-05-09T07:26:50.807" v="7" actId="20577"/>
          <ac:spMkLst>
            <pc:docMk/>
            <pc:sldMk cId="0" sldId="293"/>
            <ac:spMk id="5" creationId="{00000000-0000-0000-0000-000000000000}"/>
          </ac:spMkLst>
        </pc:spChg>
      </pc:sldChg>
    </pc:docChg>
  </pc:docChgLst>
  <pc:docChgLst>
    <pc:chgData name="Pranav Pardeshi" userId="S::pranav.pardeshi@centralogic.net::ac309fb1-6227-4bbc-abf7-a39bb895de05" providerId="AD" clId="Web-{20376BD8-FB03-4B3E-8A43-E023DF2BFDA1}"/>
    <pc:docChg chg="modSld">
      <pc:chgData name="Pranav Pardeshi" userId="S::pranav.pardeshi@centralogic.net::ac309fb1-6227-4bbc-abf7-a39bb895de05" providerId="AD" clId="Web-{20376BD8-FB03-4B3E-8A43-E023DF2BFDA1}" dt="2024-05-09T07:17:31.282" v="3" actId="20577"/>
      <pc:docMkLst>
        <pc:docMk/>
      </pc:docMkLst>
      <pc:sldChg chg="modSp">
        <pc:chgData name="Pranav Pardeshi" userId="S::pranav.pardeshi@centralogic.net::ac309fb1-6227-4bbc-abf7-a39bb895de05" providerId="AD" clId="Web-{20376BD8-FB03-4B3E-8A43-E023DF2BFDA1}" dt="2024-05-09T07:17:31.282" v="3" actId="20577"/>
        <pc:sldMkLst>
          <pc:docMk/>
          <pc:sldMk cId="0" sldId="304"/>
        </pc:sldMkLst>
        <pc:spChg chg="mod">
          <ac:chgData name="Pranav Pardeshi" userId="S::pranav.pardeshi@centralogic.net::ac309fb1-6227-4bbc-abf7-a39bb895de05" providerId="AD" clId="Web-{20376BD8-FB03-4B3E-8A43-E023DF2BFDA1}" dt="2024-05-09T07:17:31.282" v="3" actId="20577"/>
          <ac:spMkLst>
            <pc:docMk/>
            <pc:sldMk cId="0" sldId="304"/>
            <ac:spMk id="10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42D35-0463-4920-BEF7-2B88080E67A2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4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/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/>
          <p:cNvSpPr/>
          <p:nvPr userDrawn="1"/>
        </p:nvSpPr>
        <p:spPr>
          <a:xfrm>
            <a:off x="1600201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/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3092" y="69574"/>
            <a:ext cx="5385816" cy="3139970"/>
          </a:xfrm>
        </p:spPr>
        <p:txBody>
          <a:bodyPr tIns="0" anchor="b" anchorCtr="0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9496" y="3255267"/>
            <a:ext cx="3493008" cy="164472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01702"/>
            <a:ext cx="10671048" cy="144435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1329989" y="2370268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icture Placeholder 62"/>
          <p:cNvSpPr>
            <a:spLocks noGrp="1"/>
          </p:cNvSpPr>
          <p:nvPr>
            <p:ph type="pic" sz="quarter" idx="23" hasCustomPrompt="1"/>
          </p:nvPr>
        </p:nvSpPr>
        <p:spPr>
          <a:xfrm>
            <a:off x="1339134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338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-1" fmla="*/ 0 w 2011680"/>
              <a:gd name="connsiteY0-2" fmla="*/ 1598 h 2826771"/>
              <a:gd name="connsiteX1-3" fmla="*/ 646257 w 2011680"/>
              <a:gd name="connsiteY1-4" fmla="*/ 0 h 2826771"/>
              <a:gd name="connsiteX2-5" fmla="*/ 2011680 w 2011680"/>
              <a:gd name="connsiteY2-6" fmla="*/ 1598 h 2826771"/>
              <a:gd name="connsiteX3-7" fmla="*/ 2011680 w 2011680"/>
              <a:gd name="connsiteY3-8" fmla="*/ 2826771 h 2826771"/>
              <a:gd name="connsiteX4-9" fmla="*/ 0 w 2011680"/>
              <a:gd name="connsiteY4-10" fmla="*/ 2826771 h 2826771"/>
              <a:gd name="connsiteX5" fmla="*/ 0 w 2011680"/>
              <a:gd name="connsiteY5" fmla="*/ 1598 h 2826771"/>
              <a:gd name="connsiteX0-11" fmla="*/ 0 w 2011680"/>
              <a:gd name="connsiteY0-12" fmla="*/ 1598 h 2826771"/>
              <a:gd name="connsiteX1-13" fmla="*/ 646257 w 2011680"/>
              <a:gd name="connsiteY1-14" fmla="*/ 0 h 2826771"/>
              <a:gd name="connsiteX2-15" fmla="*/ 1358727 w 2011680"/>
              <a:gd name="connsiteY2-16" fmla="*/ 0 h 2826771"/>
              <a:gd name="connsiteX3-17" fmla="*/ 2011680 w 2011680"/>
              <a:gd name="connsiteY3-18" fmla="*/ 1598 h 2826771"/>
              <a:gd name="connsiteX4-19" fmla="*/ 2011680 w 2011680"/>
              <a:gd name="connsiteY4-20" fmla="*/ 2826771 h 2826771"/>
              <a:gd name="connsiteX5-21" fmla="*/ 0 w 2011680"/>
              <a:gd name="connsiteY5-22" fmla="*/ 2826771 h 2826771"/>
              <a:gd name="connsiteX6" fmla="*/ 0 w 2011680"/>
              <a:gd name="connsiteY6" fmla="*/ 1598 h 2826771"/>
              <a:gd name="connsiteX0-23" fmla="*/ 0 w 2011680"/>
              <a:gd name="connsiteY0-24" fmla="*/ 1598 h 2826771"/>
              <a:gd name="connsiteX1-25" fmla="*/ 646257 w 2011680"/>
              <a:gd name="connsiteY1-26" fmla="*/ 0 h 2826771"/>
              <a:gd name="connsiteX2-27" fmla="*/ 1010112 w 2011680"/>
              <a:gd name="connsiteY2-28" fmla="*/ 0 h 2826771"/>
              <a:gd name="connsiteX3-29" fmla="*/ 1358727 w 2011680"/>
              <a:gd name="connsiteY3-30" fmla="*/ 0 h 2826771"/>
              <a:gd name="connsiteX4-31" fmla="*/ 2011680 w 2011680"/>
              <a:gd name="connsiteY4-32" fmla="*/ 1598 h 2826771"/>
              <a:gd name="connsiteX5-33" fmla="*/ 2011680 w 2011680"/>
              <a:gd name="connsiteY5-34" fmla="*/ 2826771 h 2826771"/>
              <a:gd name="connsiteX6-35" fmla="*/ 0 w 2011680"/>
              <a:gd name="connsiteY6-36" fmla="*/ 2826771 h 2826771"/>
              <a:gd name="connsiteX7" fmla="*/ 0 w 2011680"/>
              <a:gd name="connsiteY7" fmla="*/ 1598 h 2826771"/>
              <a:gd name="connsiteX0-37" fmla="*/ 0 w 2011680"/>
              <a:gd name="connsiteY0-38" fmla="*/ 1598 h 2826771"/>
              <a:gd name="connsiteX1-39" fmla="*/ 646257 w 2011680"/>
              <a:gd name="connsiteY1-40" fmla="*/ 0 h 2826771"/>
              <a:gd name="connsiteX2-41" fmla="*/ 1012017 w 2011680"/>
              <a:gd name="connsiteY2-42" fmla="*/ 335280 h 2826771"/>
              <a:gd name="connsiteX3-43" fmla="*/ 1358727 w 2011680"/>
              <a:gd name="connsiteY3-44" fmla="*/ 0 h 2826771"/>
              <a:gd name="connsiteX4-45" fmla="*/ 2011680 w 2011680"/>
              <a:gd name="connsiteY4-46" fmla="*/ 1598 h 2826771"/>
              <a:gd name="connsiteX5-47" fmla="*/ 2011680 w 2011680"/>
              <a:gd name="connsiteY5-48" fmla="*/ 2826771 h 2826771"/>
              <a:gd name="connsiteX6-49" fmla="*/ 0 w 2011680"/>
              <a:gd name="connsiteY6-50" fmla="*/ 2826771 h 2826771"/>
              <a:gd name="connsiteX7-51" fmla="*/ 0 w 2011680"/>
              <a:gd name="connsiteY7-52" fmla="*/ 1598 h 2826771"/>
              <a:gd name="connsiteX0-53" fmla="*/ 0 w 2011680"/>
              <a:gd name="connsiteY0-54" fmla="*/ 1598 h 2826771"/>
              <a:gd name="connsiteX1-55" fmla="*/ 646257 w 2011680"/>
              <a:gd name="connsiteY1-56" fmla="*/ 0 h 2826771"/>
              <a:gd name="connsiteX2-57" fmla="*/ 1012017 w 2011680"/>
              <a:gd name="connsiteY2-58" fmla="*/ 335280 h 2826771"/>
              <a:gd name="connsiteX3-59" fmla="*/ 1358727 w 2011680"/>
              <a:gd name="connsiteY3-60" fmla="*/ 0 h 2826771"/>
              <a:gd name="connsiteX4-61" fmla="*/ 2011680 w 2011680"/>
              <a:gd name="connsiteY4-62" fmla="*/ 1598 h 2826771"/>
              <a:gd name="connsiteX5-63" fmla="*/ 2011680 w 2011680"/>
              <a:gd name="connsiteY5-64" fmla="*/ 2826771 h 2826771"/>
              <a:gd name="connsiteX6-65" fmla="*/ 0 w 2011680"/>
              <a:gd name="connsiteY6-66" fmla="*/ 2826771 h 2826771"/>
              <a:gd name="connsiteX7-67" fmla="*/ 0 w 2011680"/>
              <a:gd name="connsiteY7-68" fmla="*/ 1598 h 2826771"/>
              <a:gd name="connsiteX0-69" fmla="*/ 0 w 2011680"/>
              <a:gd name="connsiteY0-70" fmla="*/ 1598 h 2826771"/>
              <a:gd name="connsiteX1-71" fmla="*/ 646257 w 2011680"/>
              <a:gd name="connsiteY1-72" fmla="*/ 0 h 2826771"/>
              <a:gd name="connsiteX2-73" fmla="*/ 1012017 w 2011680"/>
              <a:gd name="connsiteY2-74" fmla="*/ 335280 h 2826771"/>
              <a:gd name="connsiteX3-75" fmla="*/ 1358727 w 2011680"/>
              <a:gd name="connsiteY3-76" fmla="*/ 0 h 2826771"/>
              <a:gd name="connsiteX4-77" fmla="*/ 2011680 w 2011680"/>
              <a:gd name="connsiteY4-78" fmla="*/ 1598 h 2826771"/>
              <a:gd name="connsiteX5-79" fmla="*/ 2011680 w 2011680"/>
              <a:gd name="connsiteY5-80" fmla="*/ 2826771 h 2826771"/>
              <a:gd name="connsiteX6-81" fmla="*/ 0 w 2011680"/>
              <a:gd name="connsiteY6-82" fmla="*/ 2826771 h 2826771"/>
              <a:gd name="connsiteX7-83" fmla="*/ 0 w 2011680"/>
              <a:gd name="connsiteY7-84" fmla="*/ 1598 h 2826771"/>
              <a:gd name="connsiteX0-85" fmla="*/ 0 w 2011680"/>
              <a:gd name="connsiteY0-86" fmla="*/ 1598 h 2826771"/>
              <a:gd name="connsiteX1-87" fmla="*/ 646257 w 2011680"/>
              <a:gd name="connsiteY1-88" fmla="*/ 0 h 2826771"/>
              <a:gd name="connsiteX2-89" fmla="*/ 1012017 w 2011680"/>
              <a:gd name="connsiteY2-90" fmla="*/ 335280 h 2826771"/>
              <a:gd name="connsiteX3-91" fmla="*/ 1358727 w 2011680"/>
              <a:gd name="connsiteY3-92" fmla="*/ 0 h 2826771"/>
              <a:gd name="connsiteX4-93" fmla="*/ 2011680 w 2011680"/>
              <a:gd name="connsiteY4-94" fmla="*/ 1598 h 2826771"/>
              <a:gd name="connsiteX5-95" fmla="*/ 2011680 w 2011680"/>
              <a:gd name="connsiteY5-96" fmla="*/ 2826771 h 2826771"/>
              <a:gd name="connsiteX6-97" fmla="*/ 0 w 2011680"/>
              <a:gd name="connsiteY6-98" fmla="*/ 2826771 h 2826771"/>
              <a:gd name="connsiteX7-99" fmla="*/ 0 w 2011680"/>
              <a:gd name="connsiteY7-100" fmla="*/ 1598 h 2826771"/>
              <a:gd name="connsiteX0-101" fmla="*/ 0 w 2011680"/>
              <a:gd name="connsiteY0-102" fmla="*/ 1598 h 2826771"/>
              <a:gd name="connsiteX1-103" fmla="*/ 646257 w 2011680"/>
              <a:gd name="connsiteY1-104" fmla="*/ 0 h 2826771"/>
              <a:gd name="connsiteX2-105" fmla="*/ 1012017 w 2011680"/>
              <a:gd name="connsiteY2-106" fmla="*/ 335280 h 2826771"/>
              <a:gd name="connsiteX3-107" fmla="*/ 1358727 w 2011680"/>
              <a:gd name="connsiteY3-108" fmla="*/ 0 h 2826771"/>
              <a:gd name="connsiteX4-109" fmla="*/ 2011680 w 2011680"/>
              <a:gd name="connsiteY4-110" fmla="*/ 1598 h 2826771"/>
              <a:gd name="connsiteX5-111" fmla="*/ 2011680 w 2011680"/>
              <a:gd name="connsiteY5-112" fmla="*/ 2826771 h 2826771"/>
              <a:gd name="connsiteX6-113" fmla="*/ 0 w 2011680"/>
              <a:gd name="connsiteY6-114" fmla="*/ 2826771 h 2826771"/>
              <a:gd name="connsiteX7-115" fmla="*/ 0 w 2011680"/>
              <a:gd name="connsiteY7-116" fmla="*/ 1598 h 2826771"/>
              <a:gd name="connsiteX0-117" fmla="*/ 0 w 2011680"/>
              <a:gd name="connsiteY0-118" fmla="*/ 1598 h 2826771"/>
              <a:gd name="connsiteX1-119" fmla="*/ 646257 w 2011680"/>
              <a:gd name="connsiteY1-120" fmla="*/ 0 h 2826771"/>
              <a:gd name="connsiteX2-121" fmla="*/ 1012017 w 2011680"/>
              <a:gd name="connsiteY2-122" fmla="*/ 335280 h 2826771"/>
              <a:gd name="connsiteX3-123" fmla="*/ 1358727 w 2011680"/>
              <a:gd name="connsiteY3-124" fmla="*/ 0 h 2826771"/>
              <a:gd name="connsiteX4-125" fmla="*/ 2011680 w 2011680"/>
              <a:gd name="connsiteY4-126" fmla="*/ 1598 h 2826771"/>
              <a:gd name="connsiteX5-127" fmla="*/ 2011680 w 2011680"/>
              <a:gd name="connsiteY5-128" fmla="*/ 2826771 h 2826771"/>
              <a:gd name="connsiteX6-129" fmla="*/ 0 w 2011680"/>
              <a:gd name="connsiteY6-130" fmla="*/ 2826771 h 2826771"/>
              <a:gd name="connsiteX7-131" fmla="*/ 0 w 2011680"/>
              <a:gd name="connsiteY7-132" fmla="*/ 1598 h 2826771"/>
              <a:gd name="connsiteX0-133" fmla="*/ 0 w 2011680"/>
              <a:gd name="connsiteY0-134" fmla="*/ 1598 h 2826771"/>
              <a:gd name="connsiteX1-135" fmla="*/ 646257 w 2011680"/>
              <a:gd name="connsiteY1-136" fmla="*/ 0 h 2826771"/>
              <a:gd name="connsiteX2-137" fmla="*/ 1012017 w 2011680"/>
              <a:gd name="connsiteY2-138" fmla="*/ 335280 h 2826771"/>
              <a:gd name="connsiteX3-139" fmla="*/ 1358727 w 2011680"/>
              <a:gd name="connsiteY3-140" fmla="*/ 0 h 2826771"/>
              <a:gd name="connsiteX4-141" fmla="*/ 2011680 w 2011680"/>
              <a:gd name="connsiteY4-142" fmla="*/ 1598 h 2826771"/>
              <a:gd name="connsiteX5-143" fmla="*/ 2011680 w 2011680"/>
              <a:gd name="connsiteY5-144" fmla="*/ 2826771 h 2826771"/>
              <a:gd name="connsiteX6-145" fmla="*/ 0 w 2011680"/>
              <a:gd name="connsiteY6-146" fmla="*/ 2826771 h 2826771"/>
              <a:gd name="connsiteX7-147" fmla="*/ 0 w 2011680"/>
              <a:gd name="connsiteY7-148" fmla="*/ 1598 h 2826771"/>
              <a:gd name="connsiteX0-149" fmla="*/ 0 w 2011680"/>
              <a:gd name="connsiteY0-150" fmla="*/ 1598 h 2826771"/>
              <a:gd name="connsiteX1-151" fmla="*/ 646257 w 2011680"/>
              <a:gd name="connsiteY1-152" fmla="*/ 0 h 2826771"/>
              <a:gd name="connsiteX2-153" fmla="*/ 1012017 w 2011680"/>
              <a:gd name="connsiteY2-154" fmla="*/ 335280 h 2826771"/>
              <a:gd name="connsiteX3-155" fmla="*/ 1358727 w 2011680"/>
              <a:gd name="connsiteY3-156" fmla="*/ 0 h 2826771"/>
              <a:gd name="connsiteX4-157" fmla="*/ 2011680 w 2011680"/>
              <a:gd name="connsiteY4-158" fmla="*/ 1598 h 2826771"/>
              <a:gd name="connsiteX5-159" fmla="*/ 2011680 w 2011680"/>
              <a:gd name="connsiteY5-160" fmla="*/ 2826771 h 2826771"/>
              <a:gd name="connsiteX6-161" fmla="*/ 0 w 2011680"/>
              <a:gd name="connsiteY6-162" fmla="*/ 2826771 h 2826771"/>
              <a:gd name="connsiteX7-163" fmla="*/ 0 w 2011680"/>
              <a:gd name="connsiteY7-164" fmla="*/ 1598 h 28267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46257" y="0"/>
                </a:lnTo>
                <a:cubicBezTo>
                  <a:pt x="699597" y="218440"/>
                  <a:pt x="783417" y="292100"/>
                  <a:pt x="1012017" y="335280"/>
                </a:cubicBezTo>
                <a:cubicBezTo>
                  <a:pt x="1289512" y="299720"/>
                  <a:pt x="1340312" y="106045"/>
                  <a:pt x="1358727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85338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18" hasCustomPrompt="1"/>
          </p:nvPr>
        </p:nvSpPr>
        <p:spPr>
          <a:xfrm>
            <a:off x="731058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3545563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Picture Placeholder 62"/>
          <p:cNvSpPr>
            <a:spLocks noGrp="1"/>
          </p:cNvSpPr>
          <p:nvPr>
            <p:ph type="pic" sz="quarter" idx="27" hasCustomPrompt="1"/>
          </p:nvPr>
        </p:nvSpPr>
        <p:spPr>
          <a:xfrm>
            <a:off x="3554707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900910" y="2756536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-1" fmla="*/ 0 w 2011680"/>
              <a:gd name="connsiteY0-2" fmla="*/ 4646 h 2829819"/>
              <a:gd name="connsiteX1-3" fmla="*/ 994434 w 2011680"/>
              <a:gd name="connsiteY1-4" fmla="*/ 0 h 2829819"/>
              <a:gd name="connsiteX2-5" fmla="*/ 2011680 w 2011680"/>
              <a:gd name="connsiteY2-6" fmla="*/ 4646 h 2829819"/>
              <a:gd name="connsiteX3-7" fmla="*/ 2011680 w 2011680"/>
              <a:gd name="connsiteY3-8" fmla="*/ 2829819 h 2829819"/>
              <a:gd name="connsiteX4-9" fmla="*/ 0 w 2011680"/>
              <a:gd name="connsiteY4-10" fmla="*/ 2829819 h 2829819"/>
              <a:gd name="connsiteX5" fmla="*/ 0 w 2011680"/>
              <a:gd name="connsiteY5" fmla="*/ 4646 h 2829819"/>
              <a:gd name="connsiteX0-11" fmla="*/ 0 w 2011680"/>
              <a:gd name="connsiteY0-12" fmla="*/ 4646 h 2829819"/>
              <a:gd name="connsiteX1-13" fmla="*/ 994434 w 2011680"/>
              <a:gd name="connsiteY1-14" fmla="*/ 0 h 2829819"/>
              <a:gd name="connsiteX2-15" fmla="*/ 2011680 w 2011680"/>
              <a:gd name="connsiteY2-16" fmla="*/ 4646 h 2829819"/>
              <a:gd name="connsiteX3-17" fmla="*/ 2011680 w 2011680"/>
              <a:gd name="connsiteY3-18" fmla="*/ 2829819 h 2829819"/>
              <a:gd name="connsiteX4-19" fmla="*/ 0 w 2011680"/>
              <a:gd name="connsiteY4-20" fmla="*/ 2829819 h 2829819"/>
              <a:gd name="connsiteX5-21" fmla="*/ 0 w 2011680"/>
              <a:gd name="connsiteY5-22" fmla="*/ 4646 h 2829819"/>
              <a:gd name="connsiteX0-23" fmla="*/ 0 w 2011680"/>
              <a:gd name="connsiteY0-24" fmla="*/ 4646 h 2829819"/>
              <a:gd name="connsiteX1-25" fmla="*/ 994434 w 2011680"/>
              <a:gd name="connsiteY1-26" fmla="*/ 0 h 2829819"/>
              <a:gd name="connsiteX2-27" fmla="*/ 2011680 w 2011680"/>
              <a:gd name="connsiteY2-28" fmla="*/ 4646 h 2829819"/>
              <a:gd name="connsiteX3-29" fmla="*/ 2011680 w 2011680"/>
              <a:gd name="connsiteY3-30" fmla="*/ 2829819 h 2829819"/>
              <a:gd name="connsiteX4-31" fmla="*/ 0 w 2011680"/>
              <a:gd name="connsiteY4-32" fmla="*/ 2829819 h 2829819"/>
              <a:gd name="connsiteX5-33" fmla="*/ 0 w 2011680"/>
              <a:gd name="connsiteY5-34" fmla="*/ 4646 h 2829819"/>
              <a:gd name="connsiteX0-35" fmla="*/ 0 w 2011680"/>
              <a:gd name="connsiteY0-36" fmla="*/ 4646 h 2829819"/>
              <a:gd name="connsiteX1-37" fmla="*/ 994434 w 2011680"/>
              <a:gd name="connsiteY1-38" fmla="*/ 0 h 2829819"/>
              <a:gd name="connsiteX2-39" fmla="*/ 1362480 w 2011680"/>
              <a:gd name="connsiteY2-40" fmla="*/ 3048 h 2829819"/>
              <a:gd name="connsiteX3-41" fmla="*/ 2011680 w 2011680"/>
              <a:gd name="connsiteY3-42" fmla="*/ 4646 h 2829819"/>
              <a:gd name="connsiteX4-43" fmla="*/ 2011680 w 2011680"/>
              <a:gd name="connsiteY4-44" fmla="*/ 2829819 h 2829819"/>
              <a:gd name="connsiteX5-45" fmla="*/ 0 w 2011680"/>
              <a:gd name="connsiteY5-46" fmla="*/ 2829819 h 2829819"/>
              <a:gd name="connsiteX6" fmla="*/ 0 w 2011680"/>
              <a:gd name="connsiteY6" fmla="*/ 4646 h 2829819"/>
              <a:gd name="connsiteX0-47" fmla="*/ 0 w 2011680"/>
              <a:gd name="connsiteY0-48" fmla="*/ 4646 h 2829819"/>
              <a:gd name="connsiteX1-49" fmla="*/ 651915 w 2011680"/>
              <a:gd name="connsiteY1-50" fmla="*/ 1143 h 2829819"/>
              <a:gd name="connsiteX2-51" fmla="*/ 994434 w 2011680"/>
              <a:gd name="connsiteY2-52" fmla="*/ 0 h 2829819"/>
              <a:gd name="connsiteX3-53" fmla="*/ 1362480 w 2011680"/>
              <a:gd name="connsiteY3-54" fmla="*/ 3048 h 2829819"/>
              <a:gd name="connsiteX4-55" fmla="*/ 2011680 w 2011680"/>
              <a:gd name="connsiteY4-56" fmla="*/ 4646 h 2829819"/>
              <a:gd name="connsiteX5-57" fmla="*/ 2011680 w 2011680"/>
              <a:gd name="connsiteY5-58" fmla="*/ 2829819 h 2829819"/>
              <a:gd name="connsiteX6-59" fmla="*/ 0 w 2011680"/>
              <a:gd name="connsiteY6-60" fmla="*/ 2829819 h 2829819"/>
              <a:gd name="connsiteX7" fmla="*/ 0 w 2011680"/>
              <a:gd name="connsiteY7" fmla="*/ 4646 h 2829819"/>
              <a:gd name="connsiteX0-61" fmla="*/ 0 w 2011680"/>
              <a:gd name="connsiteY0-62" fmla="*/ 3503 h 2828676"/>
              <a:gd name="connsiteX1-63" fmla="*/ 651915 w 2011680"/>
              <a:gd name="connsiteY1-64" fmla="*/ 0 h 2828676"/>
              <a:gd name="connsiteX2-65" fmla="*/ 1005864 w 2011680"/>
              <a:gd name="connsiteY2-66" fmla="*/ 336042 h 2828676"/>
              <a:gd name="connsiteX3-67" fmla="*/ 1362480 w 2011680"/>
              <a:gd name="connsiteY3-68" fmla="*/ 1905 h 2828676"/>
              <a:gd name="connsiteX4-69" fmla="*/ 2011680 w 2011680"/>
              <a:gd name="connsiteY4-70" fmla="*/ 3503 h 2828676"/>
              <a:gd name="connsiteX5-71" fmla="*/ 2011680 w 2011680"/>
              <a:gd name="connsiteY5-72" fmla="*/ 2828676 h 2828676"/>
              <a:gd name="connsiteX6-73" fmla="*/ 0 w 2011680"/>
              <a:gd name="connsiteY6-74" fmla="*/ 2828676 h 2828676"/>
              <a:gd name="connsiteX7-75" fmla="*/ 0 w 2011680"/>
              <a:gd name="connsiteY7-76" fmla="*/ 3503 h 2828676"/>
              <a:gd name="connsiteX0-77" fmla="*/ 0 w 2011680"/>
              <a:gd name="connsiteY0-78" fmla="*/ 3503 h 2828676"/>
              <a:gd name="connsiteX1-79" fmla="*/ 651915 w 2011680"/>
              <a:gd name="connsiteY1-80" fmla="*/ 0 h 2828676"/>
              <a:gd name="connsiteX2-81" fmla="*/ 1005864 w 2011680"/>
              <a:gd name="connsiteY2-82" fmla="*/ 336042 h 2828676"/>
              <a:gd name="connsiteX3-83" fmla="*/ 1362480 w 2011680"/>
              <a:gd name="connsiteY3-84" fmla="*/ 1905 h 2828676"/>
              <a:gd name="connsiteX4-85" fmla="*/ 2011680 w 2011680"/>
              <a:gd name="connsiteY4-86" fmla="*/ 3503 h 2828676"/>
              <a:gd name="connsiteX5-87" fmla="*/ 2011680 w 2011680"/>
              <a:gd name="connsiteY5-88" fmla="*/ 2828676 h 2828676"/>
              <a:gd name="connsiteX6-89" fmla="*/ 0 w 2011680"/>
              <a:gd name="connsiteY6-90" fmla="*/ 2828676 h 2828676"/>
              <a:gd name="connsiteX7-91" fmla="*/ 0 w 2011680"/>
              <a:gd name="connsiteY7-92" fmla="*/ 3503 h 2828676"/>
              <a:gd name="connsiteX0-93" fmla="*/ 0 w 2011680"/>
              <a:gd name="connsiteY0-94" fmla="*/ 3503 h 2828676"/>
              <a:gd name="connsiteX1-95" fmla="*/ 651915 w 2011680"/>
              <a:gd name="connsiteY1-96" fmla="*/ 0 h 2828676"/>
              <a:gd name="connsiteX2-97" fmla="*/ 1005864 w 2011680"/>
              <a:gd name="connsiteY2-98" fmla="*/ 336042 h 2828676"/>
              <a:gd name="connsiteX3-99" fmla="*/ 1362480 w 2011680"/>
              <a:gd name="connsiteY3-100" fmla="*/ 1905 h 2828676"/>
              <a:gd name="connsiteX4-101" fmla="*/ 2011680 w 2011680"/>
              <a:gd name="connsiteY4-102" fmla="*/ 3503 h 2828676"/>
              <a:gd name="connsiteX5-103" fmla="*/ 2011680 w 2011680"/>
              <a:gd name="connsiteY5-104" fmla="*/ 2828676 h 2828676"/>
              <a:gd name="connsiteX6-105" fmla="*/ 0 w 2011680"/>
              <a:gd name="connsiteY6-106" fmla="*/ 2828676 h 2828676"/>
              <a:gd name="connsiteX7-107" fmla="*/ 0 w 2011680"/>
              <a:gd name="connsiteY7-108" fmla="*/ 3503 h 2828676"/>
              <a:gd name="connsiteX0-109" fmla="*/ 0 w 2011680"/>
              <a:gd name="connsiteY0-110" fmla="*/ 3503 h 2828676"/>
              <a:gd name="connsiteX1-111" fmla="*/ 651915 w 2011680"/>
              <a:gd name="connsiteY1-112" fmla="*/ 0 h 2828676"/>
              <a:gd name="connsiteX2-113" fmla="*/ 1005864 w 2011680"/>
              <a:gd name="connsiteY2-114" fmla="*/ 336042 h 2828676"/>
              <a:gd name="connsiteX3-115" fmla="*/ 1362480 w 2011680"/>
              <a:gd name="connsiteY3-116" fmla="*/ 1905 h 2828676"/>
              <a:gd name="connsiteX4-117" fmla="*/ 2011680 w 2011680"/>
              <a:gd name="connsiteY4-118" fmla="*/ 3503 h 2828676"/>
              <a:gd name="connsiteX5-119" fmla="*/ 2011680 w 2011680"/>
              <a:gd name="connsiteY5-120" fmla="*/ 2828676 h 2828676"/>
              <a:gd name="connsiteX6-121" fmla="*/ 0 w 2011680"/>
              <a:gd name="connsiteY6-122" fmla="*/ 2828676 h 2828676"/>
              <a:gd name="connsiteX7-123" fmla="*/ 0 w 2011680"/>
              <a:gd name="connsiteY7-124" fmla="*/ 3503 h 2828676"/>
              <a:gd name="connsiteX0-125" fmla="*/ 0 w 2011680"/>
              <a:gd name="connsiteY0-126" fmla="*/ 3503 h 2828676"/>
              <a:gd name="connsiteX1-127" fmla="*/ 651915 w 2011680"/>
              <a:gd name="connsiteY1-128" fmla="*/ 0 h 2828676"/>
              <a:gd name="connsiteX2-129" fmla="*/ 1005864 w 2011680"/>
              <a:gd name="connsiteY2-130" fmla="*/ 336042 h 2828676"/>
              <a:gd name="connsiteX3-131" fmla="*/ 1362480 w 2011680"/>
              <a:gd name="connsiteY3-132" fmla="*/ 1905 h 2828676"/>
              <a:gd name="connsiteX4-133" fmla="*/ 2011680 w 2011680"/>
              <a:gd name="connsiteY4-134" fmla="*/ 3503 h 2828676"/>
              <a:gd name="connsiteX5-135" fmla="*/ 2011680 w 2011680"/>
              <a:gd name="connsiteY5-136" fmla="*/ 2828676 h 2828676"/>
              <a:gd name="connsiteX6-137" fmla="*/ 0 w 2011680"/>
              <a:gd name="connsiteY6-138" fmla="*/ 2828676 h 2828676"/>
              <a:gd name="connsiteX7-139" fmla="*/ 0 w 2011680"/>
              <a:gd name="connsiteY7-140" fmla="*/ 3503 h 28286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59" y="connsiteY6-60"/>
              </a:cxn>
              <a:cxn ang="0">
                <a:pos x="connsiteX7-75" y="connsiteY7-76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51915" y="0"/>
                </a:lnTo>
                <a:cubicBezTo>
                  <a:pt x="665123" y="83439"/>
                  <a:pt x="720241" y="317373"/>
                  <a:pt x="1005864" y="336042"/>
                </a:cubicBezTo>
                <a:cubicBezTo>
                  <a:pt x="1248561" y="340868"/>
                  <a:pt x="1359813" y="80899"/>
                  <a:pt x="1362480" y="1905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2900911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51"/>
          <p:cNvSpPr>
            <a:spLocks noGrp="1"/>
          </p:cNvSpPr>
          <p:nvPr>
            <p:ph type="body" sz="quarter" idx="19" hasCustomPrompt="1"/>
          </p:nvPr>
        </p:nvSpPr>
        <p:spPr>
          <a:xfrm>
            <a:off x="2946630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Oval 8"/>
          <p:cNvSpPr>
            <a:spLocks noChangeAspect="1"/>
          </p:cNvSpPr>
          <p:nvPr userDrawn="1"/>
        </p:nvSpPr>
        <p:spPr>
          <a:xfrm>
            <a:off x="5761135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icture Placeholder 62"/>
          <p:cNvSpPr>
            <a:spLocks noGrp="1"/>
          </p:cNvSpPr>
          <p:nvPr>
            <p:ph type="pic" sz="quarter" idx="26" hasCustomPrompt="1"/>
          </p:nvPr>
        </p:nvSpPr>
        <p:spPr>
          <a:xfrm>
            <a:off x="5770280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2756535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-1" fmla="*/ 0 w 2011680"/>
              <a:gd name="connsiteY0-2" fmla="*/ 1598 h 2826771"/>
              <a:gd name="connsiteX1-3" fmla="*/ 649951 w 2011680"/>
              <a:gd name="connsiteY1-4" fmla="*/ 0 h 2826771"/>
              <a:gd name="connsiteX2-5" fmla="*/ 2011680 w 2011680"/>
              <a:gd name="connsiteY2-6" fmla="*/ 1598 h 2826771"/>
              <a:gd name="connsiteX3-7" fmla="*/ 2011680 w 2011680"/>
              <a:gd name="connsiteY3-8" fmla="*/ 2826771 h 2826771"/>
              <a:gd name="connsiteX4-9" fmla="*/ 0 w 2011680"/>
              <a:gd name="connsiteY4-10" fmla="*/ 2826771 h 2826771"/>
              <a:gd name="connsiteX5" fmla="*/ 0 w 2011680"/>
              <a:gd name="connsiteY5" fmla="*/ 1598 h 2826771"/>
              <a:gd name="connsiteX0-11" fmla="*/ 0 w 2011680"/>
              <a:gd name="connsiteY0-12" fmla="*/ 3503 h 2828676"/>
              <a:gd name="connsiteX1-13" fmla="*/ 649951 w 2011680"/>
              <a:gd name="connsiteY1-14" fmla="*/ 1905 h 2828676"/>
              <a:gd name="connsiteX2-15" fmla="*/ 1358611 w 2011680"/>
              <a:gd name="connsiteY2-16" fmla="*/ 0 h 2828676"/>
              <a:gd name="connsiteX3-17" fmla="*/ 2011680 w 2011680"/>
              <a:gd name="connsiteY3-18" fmla="*/ 3503 h 2828676"/>
              <a:gd name="connsiteX4-19" fmla="*/ 2011680 w 2011680"/>
              <a:gd name="connsiteY4-20" fmla="*/ 2828676 h 2828676"/>
              <a:gd name="connsiteX5-21" fmla="*/ 0 w 2011680"/>
              <a:gd name="connsiteY5-22" fmla="*/ 2828676 h 2828676"/>
              <a:gd name="connsiteX6" fmla="*/ 0 w 2011680"/>
              <a:gd name="connsiteY6" fmla="*/ 3503 h 2828676"/>
              <a:gd name="connsiteX0-23" fmla="*/ 0 w 2011680"/>
              <a:gd name="connsiteY0-24" fmla="*/ 3503 h 2828676"/>
              <a:gd name="connsiteX1-25" fmla="*/ 649951 w 2011680"/>
              <a:gd name="connsiteY1-26" fmla="*/ 1905 h 2828676"/>
              <a:gd name="connsiteX2-27" fmla="*/ 1006186 w 2011680"/>
              <a:gd name="connsiteY2-28" fmla="*/ 0 h 2828676"/>
              <a:gd name="connsiteX3-29" fmla="*/ 1358611 w 2011680"/>
              <a:gd name="connsiteY3-30" fmla="*/ 0 h 2828676"/>
              <a:gd name="connsiteX4-31" fmla="*/ 2011680 w 2011680"/>
              <a:gd name="connsiteY4-32" fmla="*/ 3503 h 2828676"/>
              <a:gd name="connsiteX5-33" fmla="*/ 2011680 w 2011680"/>
              <a:gd name="connsiteY5-34" fmla="*/ 2828676 h 2828676"/>
              <a:gd name="connsiteX6-35" fmla="*/ 0 w 2011680"/>
              <a:gd name="connsiteY6-36" fmla="*/ 2828676 h 2828676"/>
              <a:gd name="connsiteX7" fmla="*/ 0 w 2011680"/>
              <a:gd name="connsiteY7" fmla="*/ 3503 h 2828676"/>
              <a:gd name="connsiteX0-37" fmla="*/ 0 w 2011680"/>
              <a:gd name="connsiteY0-38" fmla="*/ 3503 h 2828676"/>
              <a:gd name="connsiteX1-39" fmla="*/ 649951 w 2011680"/>
              <a:gd name="connsiteY1-40" fmla="*/ 1905 h 2828676"/>
              <a:gd name="connsiteX2-41" fmla="*/ 1009996 w 2011680"/>
              <a:gd name="connsiteY2-42" fmla="*/ 333375 h 2828676"/>
              <a:gd name="connsiteX3-43" fmla="*/ 1358611 w 2011680"/>
              <a:gd name="connsiteY3-44" fmla="*/ 0 h 2828676"/>
              <a:gd name="connsiteX4-45" fmla="*/ 2011680 w 2011680"/>
              <a:gd name="connsiteY4-46" fmla="*/ 3503 h 2828676"/>
              <a:gd name="connsiteX5-47" fmla="*/ 2011680 w 2011680"/>
              <a:gd name="connsiteY5-48" fmla="*/ 2828676 h 2828676"/>
              <a:gd name="connsiteX6-49" fmla="*/ 0 w 2011680"/>
              <a:gd name="connsiteY6-50" fmla="*/ 2828676 h 2828676"/>
              <a:gd name="connsiteX7-51" fmla="*/ 0 w 2011680"/>
              <a:gd name="connsiteY7-52" fmla="*/ 3503 h 2828676"/>
              <a:gd name="connsiteX0-53" fmla="*/ 0 w 2011680"/>
              <a:gd name="connsiteY0-54" fmla="*/ 3503 h 2828676"/>
              <a:gd name="connsiteX1-55" fmla="*/ 649951 w 2011680"/>
              <a:gd name="connsiteY1-56" fmla="*/ 1905 h 2828676"/>
              <a:gd name="connsiteX2-57" fmla="*/ 1009996 w 2011680"/>
              <a:gd name="connsiteY2-58" fmla="*/ 333375 h 2828676"/>
              <a:gd name="connsiteX3-59" fmla="*/ 1358611 w 2011680"/>
              <a:gd name="connsiteY3-60" fmla="*/ 0 h 2828676"/>
              <a:gd name="connsiteX4-61" fmla="*/ 2011680 w 2011680"/>
              <a:gd name="connsiteY4-62" fmla="*/ 3503 h 2828676"/>
              <a:gd name="connsiteX5-63" fmla="*/ 2011680 w 2011680"/>
              <a:gd name="connsiteY5-64" fmla="*/ 2828676 h 2828676"/>
              <a:gd name="connsiteX6-65" fmla="*/ 0 w 2011680"/>
              <a:gd name="connsiteY6-66" fmla="*/ 2828676 h 2828676"/>
              <a:gd name="connsiteX7-67" fmla="*/ 0 w 2011680"/>
              <a:gd name="connsiteY7-68" fmla="*/ 3503 h 2828676"/>
              <a:gd name="connsiteX0-69" fmla="*/ 0 w 2011680"/>
              <a:gd name="connsiteY0-70" fmla="*/ 3503 h 2828676"/>
              <a:gd name="connsiteX1-71" fmla="*/ 649951 w 2011680"/>
              <a:gd name="connsiteY1-72" fmla="*/ 1905 h 2828676"/>
              <a:gd name="connsiteX2-73" fmla="*/ 1009996 w 2011680"/>
              <a:gd name="connsiteY2-74" fmla="*/ 333375 h 2828676"/>
              <a:gd name="connsiteX3-75" fmla="*/ 1358611 w 2011680"/>
              <a:gd name="connsiteY3-76" fmla="*/ 0 h 2828676"/>
              <a:gd name="connsiteX4-77" fmla="*/ 2011680 w 2011680"/>
              <a:gd name="connsiteY4-78" fmla="*/ 3503 h 2828676"/>
              <a:gd name="connsiteX5-79" fmla="*/ 2011680 w 2011680"/>
              <a:gd name="connsiteY5-80" fmla="*/ 2828676 h 2828676"/>
              <a:gd name="connsiteX6-81" fmla="*/ 0 w 2011680"/>
              <a:gd name="connsiteY6-82" fmla="*/ 2828676 h 2828676"/>
              <a:gd name="connsiteX7-83" fmla="*/ 0 w 2011680"/>
              <a:gd name="connsiteY7-84" fmla="*/ 3503 h 2828676"/>
              <a:gd name="connsiteX0-85" fmla="*/ 0 w 2011680"/>
              <a:gd name="connsiteY0-86" fmla="*/ 3503 h 2828676"/>
              <a:gd name="connsiteX1-87" fmla="*/ 649951 w 2011680"/>
              <a:gd name="connsiteY1-88" fmla="*/ 1905 h 2828676"/>
              <a:gd name="connsiteX2-89" fmla="*/ 1009996 w 2011680"/>
              <a:gd name="connsiteY2-90" fmla="*/ 333375 h 2828676"/>
              <a:gd name="connsiteX3-91" fmla="*/ 1358611 w 2011680"/>
              <a:gd name="connsiteY3-92" fmla="*/ 0 h 2828676"/>
              <a:gd name="connsiteX4-93" fmla="*/ 2011680 w 2011680"/>
              <a:gd name="connsiteY4-94" fmla="*/ 3503 h 2828676"/>
              <a:gd name="connsiteX5-95" fmla="*/ 2011680 w 2011680"/>
              <a:gd name="connsiteY5-96" fmla="*/ 2828676 h 2828676"/>
              <a:gd name="connsiteX6-97" fmla="*/ 0 w 2011680"/>
              <a:gd name="connsiteY6-98" fmla="*/ 2828676 h 2828676"/>
              <a:gd name="connsiteX7-99" fmla="*/ 0 w 2011680"/>
              <a:gd name="connsiteY7-100" fmla="*/ 3503 h 2828676"/>
              <a:gd name="connsiteX0-101" fmla="*/ 0 w 2011680"/>
              <a:gd name="connsiteY0-102" fmla="*/ 3503 h 2828676"/>
              <a:gd name="connsiteX1-103" fmla="*/ 649951 w 2011680"/>
              <a:gd name="connsiteY1-104" fmla="*/ 1905 h 2828676"/>
              <a:gd name="connsiteX2-105" fmla="*/ 1009996 w 2011680"/>
              <a:gd name="connsiteY2-106" fmla="*/ 333375 h 2828676"/>
              <a:gd name="connsiteX3-107" fmla="*/ 1358611 w 2011680"/>
              <a:gd name="connsiteY3-108" fmla="*/ 0 h 2828676"/>
              <a:gd name="connsiteX4-109" fmla="*/ 2011680 w 2011680"/>
              <a:gd name="connsiteY4-110" fmla="*/ 3503 h 2828676"/>
              <a:gd name="connsiteX5-111" fmla="*/ 2011680 w 2011680"/>
              <a:gd name="connsiteY5-112" fmla="*/ 2828676 h 2828676"/>
              <a:gd name="connsiteX6-113" fmla="*/ 0 w 2011680"/>
              <a:gd name="connsiteY6-114" fmla="*/ 2828676 h 2828676"/>
              <a:gd name="connsiteX7-115" fmla="*/ 0 w 2011680"/>
              <a:gd name="connsiteY7-116" fmla="*/ 3503 h 28286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49951" y="1905"/>
                </a:lnTo>
                <a:cubicBezTo>
                  <a:pt x="676621" y="123825"/>
                  <a:pt x="743296" y="316230"/>
                  <a:pt x="1009996" y="333375"/>
                </a:cubicBezTo>
                <a:cubicBezTo>
                  <a:pt x="1261456" y="319405"/>
                  <a:pt x="1349086" y="114935"/>
                  <a:pt x="1358611" y="0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5116484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51"/>
          <p:cNvSpPr>
            <a:spLocks noGrp="1"/>
          </p:cNvSpPr>
          <p:nvPr>
            <p:ph type="body" sz="quarter" idx="20" hasCustomPrompt="1"/>
          </p:nvPr>
        </p:nvSpPr>
        <p:spPr>
          <a:xfrm>
            <a:off x="5162204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7976707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icture Placeholder 62"/>
          <p:cNvSpPr>
            <a:spLocks noGrp="1"/>
          </p:cNvSpPr>
          <p:nvPr>
            <p:ph type="pic" sz="quarter" idx="25" hasCustomPrompt="1"/>
          </p:nvPr>
        </p:nvSpPr>
        <p:spPr>
          <a:xfrm>
            <a:off x="7985853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-1" fmla="*/ 0 w 2011680"/>
              <a:gd name="connsiteY0-2" fmla="*/ 1598 h 2826771"/>
              <a:gd name="connsiteX1-3" fmla="*/ 651163 w 2011680"/>
              <a:gd name="connsiteY1-4" fmla="*/ 0 h 2826771"/>
              <a:gd name="connsiteX2-5" fmla="*/ 2011680 w 2011680"/>
              <a:gd name="connsiteY2-6" fmla="*/ 1598 h 2826771"/>
              <a:gd name="connsiteX3-7" fmla="*/ 2011680 w 2011680"/>
              <a:gd name="connsiteY3-8" fmla="*/ 2826771 h 2826771"/>
              <a:gd name="connsiteX4-9" fmla="*/ 0 w 2011680"/>
              <a:gd name="connsiteY4-10" fmla="*/ 2826771 h 2826771"/>
              <a:gd name="connsiteX5" fmla="*/ 0 w 2011680"/>
              <a:gd name="connsiteY5" fmla="*/ 1598 h 2826771"/>
              <a:gd name="connsiteX0-11" fmla="*/ 0 w 2011680"/>
              <a:gd name="connsiteY0-12" fmla="*/ 1598 h 2826771"/>
              <a:gd name="connsiteX1-13" fmla="*/ 651163 w 2011680"/>
              <a:gd name="connsiteY1-14" fmla="*/ 0 h 2826771"/>
              <a:gd name="connsiteX2-15" fmla="*/ 1357283 w 2011680"/>
              <a:gd name="connsiteY2-16" fmla="*/ 2540 h 2826771"/>
              <a:gd name="connsiteX3-17" fmla="*/ 2011680 w 2011680"/>
              <a:gd name="connsiteY3-18" fmla="*/ 1598 h 2826771"/>
              <a:gd name="connsiteX4-19" fmla="*/ 2011680 w 2011680"/>
              <a:gd name="connsiteY4-20" fmla="*/ 2826771 h 2826771"/>
              <a:gd name="connsiteX5-21" fmla="*/ 0 w 2011680"/>
              <a:gd name="connsiteY5-22" fmla="*/ 2826771 h 2826771"/>
              <a:gd name="connsiteX6" fmla="*/ 0 w 2011680"/>
              <a:gd name="connsiteY6" fmla="*/ 1598 h 2826771"/>
              <a:gd name="connsiteX0-23" fmla="*/ 0 w 2011680"/>
              <a:gd name="connsiteY0-24" fmla="*/ 1598 h 2826771"/>
              <a:gd name="connsiteX1-25" fmla="*/ 651163 w 2011680"/>
              <a:gd name="connsiteY1-26" fmla="*/ 0 h 2826771"/>
              <a:gd name="connsiteX2-27" fmla="*/ 1014383 w 2011680"/>
              <a:gd name="connsiteY2-28" fmla="*/ 330200 h 2826771"/>
              <a:gd name="connsiteX3-29" fmla="*/ 1357283 w 2011680"/>
              <a:gd name="connsiteY3-30" fmla="*/ 2540 h 2826771"/>
              <a:gd name="connsiteX4-31" fmla="*/ 2011680 w 2011680"/>
              <a:gd name="connsiteY4-32" fmla="*/ 1598 h 2826771"/>
              <a:gd name="connsiteX5-33" fmla="*/ 2011680 w 2011680"/>
              <a:gd name="connsiteY5-34" fmla="*/ 2826771 h 2826771"/>
              <a:gd name="connsiteX6-35" fmla="*/ 0 w 2011680"/>
              <a:gd name="connsiteY6-36" fmla="*/ 2826771 h 2826771"/>
              <a:gd name="connsiteX7" fmla="*/ 0 w 2011680"/>
              <a:gd name="connsiteY7" fmla="*/ 1598 h 2826771"/>
              <a:gd name="connsiteX0-37" fmla="*/ 0 w 2011680"/>
              <a:gd name="connsiteY0-38" fmla="*/ 1598 h 2826771"/>
              <a:gd name="connsiteX1-39" fmla="*/ 651163 w 2011680"/>
              <a:gd name="connsiteY1-40" fmla="*/ 0 h 2826771"/>
              <a:gd name="connsiteX2-41" fmla="*/ 1014383 w 2011680"/>
              <a:gd name="connsiteY2-42" fmla="*/ 330200 h 2826771"/>
              <a:gd name="connsiteX3-43" fmla="*/ 1357283 w 2011680"/>
              <a:gd name="connsiteY3-44" fmla="*/ 2540 h 2826771"/>
              <a:gd name="connsiteX4-45" fmla="*/ 2011680 w 2011680"/>
              <a:gd name="connsiteY4-46" fmla="*/ 1598 h 2826771"/>
              <a:gd name="connsiteX5-47" fmla="*/ 2011680 w 2011680"/>
              <a:gd name="connsiteY5-48" fmla="*/ 2826771 h 2826771"/>
              <a:gd name="connsiteX6-49" fmla="*/ 0 w 2011680"/>
              <a:gd name="connsiteY6-50" fmla="*/ 2826771 h 2826771"/>
              <a:gd name="connsiteX7-51" fmla="*/ 0 w 2011680"/>
              <a:gd name="connsiteY7-52" fmla="*/ 1598 h 2826771"/>
              <a:gd name="connsiteX0-53" fmla="*/ 0 w 2011680"/>
              <a:gd name="connsiteY0-54" fmla="*/ 1598 h 2826771"/>
              <a:gd name="connsiteX1-55" fmla="*/ 651163 w 2011680"/>
              <a:gd name="connsiteY1-56" fmla="*/ 0 h 2826771"/>
              <a:gd name="connsiteX2-57" fmla="*/ 1014383 w 2011680"/>
              <a:gd name="connsiteY2-58" fmla="*/ 330200 h 2826771"/>
              <a:gd name="connsiteX3-59" fmla="*/ 1357283 w 2011680"/>
              <a:gd name="connsiteY3-60" fmla="*/ 2540 h 2826771"/>
              <a:gd name="connsiteX4-61" fmla="*/ 2011680 w 2011680"/>
              <a:gd name="connsiteY4-62" fmla="*/ 1598 h 2826771"/>
              <a:gd name="connsiteX5-63" fmla="*/ 2011680 w 2011680"/>
              <a:gd name="connsiteY5-64" fmla="*/ 2826771 h 2826771"/>
              <a:gd name="connsiteX6-65" fmla="*/ 0 w 2011680"/>
              <a:gd name="connsiteY6-66" fmla="*/ 2826771 h 2826771"/>
              <a:gd name="connsiteX7-67" fmla="*/ 0 w 2011680"/>
              <a:gd name="connsiteY7-68" fmla="*/ 1598 h 2826771"/>
              <a:gd name="connsiteX0-69" fmla="*/ 0 w 2011680"/>
              <a:gd name="connsiteY0-70" fmla="*/ 1598 h 2826771"/>
              <a:gd name="connsiteX1-71" fmla="*/ 651163 w 2011680"/>
              <a:gd name="connsiteY1-72" fmla="*/ 0 h 2826771"/>
              <a:gd name="connsiteX2-73" fmla="*/ 1014383 w 2011680"/>
              <a:gd name="connsiteY2-74" fmla="*/ 330200 h 2826771"/>
              <a:gd name="connsiteX3-75" fmla="*/ 1357283 w 2011680"/>
              <a:gd name="connsiteY3-76" fmla="*/ 2540 h 2826771"/>
              <a:gd name="connsiteX4-77" fmla="*/ 2011680 w 2011680"/>
              <a:gd name="connsiteY4-78" fmla="*/ 1598 h 2826771"/>
              <a:gd name="connsiteX5-79" fmla="*/ 2011680 w 2011680"/>
              <a:gd name="connsiteY5-80" fmla="*/ 2826771 h 2826771"/>
              <a:gd name="connsiteX6-81" fmla="*/ 0 w 2011680"/>
              <a:gd name="connsiteY6-82" fmla="*/ 2826771 h 2826771"/>
              <a:gd name="connsiteX7-83" fmla="*/ 0 w 2011680"/>
              <a:gd name="connsiteY7-84" fmla="*/ 1598 h 2826771"/>
              <a:gd name="connsiteX0-85" fmla="*/ 0 w 2011680"/>
              <a:gd name="connsiteY0-86" fmla="*/ 1598 h 2826771"/>
              <a:gd name="connsiteX1-87" fmla="*/ 651163 w 2011680"/>
              <a:gd name="connsiteY1-88" fmla="*/ 0 h 2826771"/>
              <a:gd name="connsiteX2-89" fmla="*/ 1014383 w 2011680"/>
              <a:gd name="connsiteY2-90" fmla="*/ 330200 h 2826771"/>
              <a:gd name="connsiteX3-91" fmla="*/ 1357283 w 2011680"/>
              <a:gd name="connsiteY3-92" fmla="*/ 2540 h 2826771"/>
              <a:gd name="connsiteX4-93" fmla="*/ 2011680 w 2011680"/>
              <a:gd name="connsiteY4-94" fmla="*/ 1598 h 2826771"/>
              <a:gd name="connsiteX5-95" fmla="*/ 2011680 w 2011680"/>
              <a:gd name="connsiteY5-96" fmla="*/ 2826771 h 2826771"/>
              <a:gd name="connsiteX6-97" fmla="*/ 0 w 2011680"/>
              <a:gd name="connsiteY6-98" fmla="*/ 2826771 h 2826771"/>
              <a:gd name="connsiteX7-99" fmla="*/ 0 w 2011680"/>
              <a:gd name="connsiteY7-100" fmla="*/ 1598 h 2826771"/>
              <a:gd name="connsiteX0-101" fmla="*/ 0 w 2011680"/>
              <a:gd name="connsiteY0-102" fmla="*/ 1598 h 2826771"/>
              <a:gd name="connsiteX1-103" fmla="*/ 651163 w 2011680"/>
              <a:gd name="connsiteY1-104" fmla="*/ 0 h 2826771"/>
              <a:gd name="connsiteX2-105" fmla="*/ 1014383 w 2011680"/>
              <a:gd name="connsiteY2-106" fmla="*/ 330200 h 2826771"/>
              <a:gd name="connsiteX3-107" fmla="*/ 1357283 w 2011680"/>
              <a:gd name="connsiteY3-108" fmla="*/ 2540 h 2826771"/>
              <a:gd name="connsiteX4-109" fmla="*/ 2011680 w 2011680"/>
              <a:gd name="connsiteY4-110" fmla="*/ 1598 h 2826771"/>
              <a:gd name="connsiteX5-111" fmla="*/ 2011680 w 2011680"/>
              <a:gd name="connsiteY5-112" fmla="*/ 2826771 h 2826771"/>
              <a:gd name="connsiteX6-113" fmla="*/ 0 w 2011680"/>
              <a:gd name="connsiteY6-114" fmla="*/ 2826771 h 2826771"/>
              <a:gd name="connsiteX7-115" fmla="*/ 0 w 2011680"/>
              <a:gd name="connsiteY7-116" fmla="*/ 1598 h 28267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1163" y="0"/>
                </a:lnTo>
                <a:cubicBezTo>
                  <a:pt x="681643" y="210820"/>
                  <a:pt x="861983" y="330200"/>
                  <a:pt x="1014383" y="330200"/>
                </a:cubicBezTo>
                <a:cubicBezTo>
                  <a:pt x="1164243" y="312420"/>
                  <a:pt x="1331883" y="218440"/>
                  <a:pt x="1357283" y="254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332057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51"/>
          <p:cNvSpPr>
            <a:spLocks noGrp="1"/>
          </p:cNvSpPr>
          <p:nvPr>
            <p:ph type="body" sz="quarter" idx="21" hasCustomPrompt="1"/>
          </p:nvPr>
        </p:nvSpPr>
        <p:spPr>
          <a:xfrm>
            <a:off x="7377777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10190018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Picture Placeholder 62"/>
          <p:cNvSpPr>
            <a:spLocks noGrp="1"/>
          </p:cNvSpPr>
          <p:nvPr>
            <p:ph type="pic" sz="quarter" idx="24" hasCustomPrompt="1"/>
          </p:nvPr>
        </p:nvSpPr>
        <p:spPr>
          <a:xfrm>
            <a:off x="10201425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-1" fmla="*/ 0 w 2011680"/>
              <a:gd name="connsiteY0-2" fmla="*/ 0 h 2825173"/>
              <a:gd name="connsiteX1-3" fmla="*/ 655551 w 2011680"/>
              <a:gd name="connsiteY1-4" fmla="*/ 942 h 2825173"/>
              <a:gd name="connsiteX2-5" fmla="*/ 2011680 w 2011680"/>
              <a:gd name="connsiteY2-6" fmla="*/ 0 h 2825173"/>
              <a:gd name="connsiteX3-7" fmla="*/ 2011680 w 2011680"/>
              <a:gd name="connsiteY3-8" fmla="*/ 2825173 h 2825173"/>
              <a:gd name="connsiteX4-9" fmla="*/ 0 w 2011680"/>
              <a:gd name="connsiteY4-10" fmla="*/ 2825173 h 2825173"/>
              <a:gd name="connsiteX5" fmla="*/ 0 w 2011680"/>
              <a:gd name="connsiteY5" fmla="*/ 0 h 2825173"/>
              <a:gd name="connsiteX0-11" fmla="*/ 0 w 2011680"/>
              <a:gd name="connsiteY0-12" fmla="*/ 1598 h 2826771"/>
              <a:gd name="connsiteX1-13" fmla="*/ 655551 w 2011680"/>
              <a:gd name="connsiteY1-14" fmla="*/ 2540 h 2826771"/>
              <a:gd name="connsiteX2-15" fmla="*/ 1364211 w 2011680"/>
              <a:gd name="connsiteY2-16" fmla="*/ 0 h 2826771"/>
              <a:gd name="connsiteX3-17" fmla="*/ 2011680 w 2011680"/>
              <a:gd name="connsiteY3-18" fmla="*/ 1598 h 2826771"/>
              <a:gd name="connsiteX4-19" fmla="*/ 2011680 w 2011680"/>
              <a:gd name="connsiteY4-20" fmla="*/ 2826771 h 2826771"/>
              <a:gd name="connsiteX5-21" fmla="*/ 0 w 2011680"/>
              <a:gd name="connsiteY5-22" fmla="*/ 2826771 h 2826771"/>
              <a:gd name="connsiteX6" fmla="*/ 0 w 2011680"/>
              <a:gd name="connsiteY6" fmla="*/ 1598 h 2826771"/>
              <a:gd name="connsiteX0-23" fmla="*/ 0 w 2011680"/>
              <a:gd name="connsiteY0-24" fmla="*/ 1598 h 2826771"/>
              <a:gd name="connsiteX1-25" fmla="*/ 655551 w 2011680"/>
              <a:gd name="connsiteY1-26" fmla="*/ 2540 h 2826771"/>
              <a:gd name="connsiteX2-27" fmla="*/ 1016231 w 2011680"/>
              <a:gd name="connsiteY2-28" fmla="*/ 327660 h 2826771"/>
              <a:gd name="connsiteX3-29" fmla="*/ 1364211 w 2011680"/>
              <a:gd name="connsiteY3-30" fmla="*/ 0 h 2826771"/>
              <a:gd name="connsiteX4-31" fmla="*/ 2011680 w 2011680"/>
              <a:gd name="connsiteY4-32" fmla="*/ 1598 h 2826771"/>
              <a:gd name="connsiteX5-33" fmla="*/ 2011680 w 2011680"/>
              <a:gd name="connsiteY5-34" fmla="*/ 2826771 h 2826771"/>
              <a:gd name="connsiteX6-35" fmla="*/ 0 w 2011680"/>
              <a:gd name="connsiteY6-36" fmla="*/ 2826771 h 2826771"/>
              <a:gd name="connsiteX7" fmla="*/ 0 w 2011680"/>
              <a:gd name="connsiteY7" fmla="*/ 1598 h 2826771"/>
              <a:gd name="connsiteX0-37" fmla="*/ 0 w 2011680"/>
              <a:gd name="connsiteY0-38" fmla="*/ 1598 h 2826771"/>
              <a:gd name="connsiteX1-39" fmla="*/ 655551 w 2011680"/>
              <a:gd name="connsiteY1-40" fmla="*/ 2540 h 2826771"/>
              <a:gd name="connsiteX2-41" fmla="*/ 1016231 w 2011680"/>
              <a:gd name="connsiteY2-42" fmla="*/ 327660 h 2826771"/>
              <a:gd name="connsiteX3-43" fmla="*/ 1364211 w 2011680"/>
              <a:gd name="connsiteY3-44" fmla="*/ 0 h 2826771"/>
              <a:gd name="connsiteX4-45" fmla="*/ 2011680 w 2011680"/>
              <a:gd name="connsiteY4-46" fmla="*/ 1598 h 2826771"/>
              <a:gd name="connsiteX5-47" fmla="*/ 2011680 w 2011680"/>
              <a:gd name="connsiteY5-48" fmla="*/ 2826771 h 2826771"/>
              <a:gd name="connsiteX6-49" fmla="*/ 0 w 2011680"/>
              <a:gd name="connsiteY6-50" fmla="*/ 2826771 h 2826771"/>
              <a:gd name="connsiteX7-51" fmla="*/ 0 w 2011680"/>
              <a:gd name="connsiteY7-52" fmla="*/ 1598 h 2826771"/>
              <a:gd name="connsiteX0-53" fmla="*/ 0 w 2011680"/>
              <a:gd name="connsiteY0-54" fmla="*/ 1598 h 2826771"/>
              <a:gd name="connsiteX1-55" fmla="*/ 655551 w 2011680"/>
              <a:gd name="connsiteY1-56" fmla="*/ 2540 h 2826771"/>
              <a:gd name="connsiteX2-57" fmla="*/ 1016231 w 2011680"/>
              <a:gd name="connsiteY2-58" fmla="*/ 327660 h 2826771"/>
              <a:gd name="connsiteX3-59" fmla="*/ 1364211 w 2011680"/>
              <a:gd name="connsiteY3-60" fmla="*/ 0 h 2826771"/>
              <a:gd name="connsiteX4-61" fmla="*/ 2011680 w 2011680"/>
              <a:gd name="connsiteY4-62" fmla="*/ 1598 h 2826771"/>
              <a:gd name="connsiteX5-63" fmla="*/ 2011680 w 2011680"/>
              <a:gd name="connsiteY5-64" fmla="*/ 2826771 h 2826771"/>
              <a:gd name="connsiteX6-65" fmla="*/ 0 w 2011680"/>
              <a:gd name="connsiteY6-66" fmla="*/ 2826771 h 2826771"/>
              <a:gd name="connsiteX7-67" fmla="*/ 0 w 2011680"/>
              <a:gd name="connsiteY7-68" fmla="*/ 1598 h 2826771"/>
              <a:gd name="connsiteX0-69" fmla="*/ 0 w 2011680"/>
              <a:gd name="connsiteY0-70" fmla="*/ 1598 h 2826771"/>
              <a:gd name="connsiteX1-71" fmla="*/ 655551 w 2011680"/>
              <a:gd name="connsiteY1-72" fmla="*/ 2540 h 2826771"/>
              <a:gd name="connsiteX2-73" fmla="*/ 1016231 w 2011680"/>
              <a:gd name="connsiteY2-74" fmla="*/ 327660 h 2826771"/>
              <a:gd name="connsiteX3-75" fmla="*/ 1364211 w 2011680"/>
              <a:gd name="connsiteY3-76" fmla="*/ 0 h 2826771"/>
              <a:gd name="connsiteX4-77" fmla="*/ 2011680 w 2011680"/>
              <a:gd name="connsiteY4-78" fmla="*/ 1598 h 2826771"/>
              <a:gd name="connsiteX5-79" fmla="*/ 2011680 w 2011680"/>
              <a:gd name="connsiteY5-80" fmla="*/ 2826771 h 2826771"/>
              <a:gd name="connsiteX6-81" fmla="*/ 0 w 2011680"/>
              <a:gd name="connsiteY6-82" fmla="*/ 2826771 h 2826771"/>
              <a:gd name="connsiteX7-83" fmla="*/ 0 w 2011680"/>
              <a:gd name="connsiteY7-84" fmla="*/ 1598 h 2826771"/>
              <a:gd name="connsiteX0-85" fmla="*/ 0 w 2011680"/>
              <a:gd name="connsiteY0-86" fmla="*/ 1598 h 2826771"/>
              <a:gd name="connsiteX1-87" fmla="*/ 655551 w 2011680"/>
              <a:gd name="connsiteY1-88" fmla="*/ 2540 h 2826771"/>
              <a:gd name="connsiteX2-89" fmla="*/ 1016231 w 2011680"/>
              <a:gd name="connsiteY2-90" fmla="*/ 327660 h 2826771"/>
              <a:gd name="connsiteX3-91" fmla="*/ 1364211 w 2011680"/>
              <a:gd name="connsiteY3-92" fmla="*/ 0 h 2826771"/>
              <a:gd name="connsiteX4-93" fmla="*/ 2011680 w 2011680"/>
              <a:gd name="connsiteY4-94" fmla="*/ 1598 h 2826771"/>
              <a:gd name="connsiteX5-95" fmla="*/ 2011680 w 2011680"/>
              <a:gd name="connsiteY5-96" fmla="*/ 2826771 h 2826771"/>
              <a:gd name="connsiteX6-97" fmla="*/ 0 w 2011680"/>
              <a:gd name="connsiteY6-98" fmla="*/ 2826771 h 2826771"/>
              <a:gd name="connsiteX7-99" fmla="*/ 0 w 2011680"/>
              <a:gd name="connsiteY7-100" fmla="*/ 1598 h 28267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5551" y="2540"/>
                </a:lnTo>
                <a:cubicBezTo>
                  <a:pt x="686031" y="198120"/>
                  <a:pt x="833351" y="335280"/>
                  <a:pt x="1016231" y="327660"/>
                </a:cubicBezTo>
                <a:cubicBezTo>
                  <a:pt x="1205884" y="340360"/>
                  <a:pt x="1362518" y="137160"/>
                  <a:pt x="1364211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47629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 Placeholder 51"/>
          <p:cNvSpPr>
            <a:spLocks noGrp="1"/>
          </p:cNvSpPr>
          <p:nvPr>
            <p:ph type="body" sz="quarter" idx="22" hasCustomPrompt="1"/>
          </p:nvPr>
        </p:nvSpPr>
        <p:spPr>
          <a:xfrm>
            <a:off x="9593349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/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26" name="Freeform: Shape 25"/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/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31520"/>
            <a:ext cx="10671048" cy="21264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30" name="Image 2"/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 userDrawn="1"/>
        </p:nvSpPr>
        <p:spPr>
          <a:xfrm rot="16200000">
            <a:off x="1669440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 rot="16200000">
            <a:off x="3881150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 rot="16200000">
            <a:off x="6045016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 rot="16200000">
            <a:off x="8264631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 rot="16200000">
            <a:off x="10475505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51"/>
          <p:cNvSpPr>
            <a:spLocks noGrp="1"/>
          </p:cNvSpPr>
          <p:nvPr>
            <p:ph type="body" sz="quarter" idx="18" hasCustomPrompt="1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51"/>
          <p:cNvSpPr>
            <a:spLocks noGrp="1"/>
          </p:cNvSpPr>
          <p:nvPr>
            <p:ph type="body" sz="quarter" idx="19" hasCustomPrompt="1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51"/>
          <p:cNvSpPr>
            <a:spLocks noGrp="1"/>
          </p:cNvSpPr>
          <p:nvPr>
            <p:ph type="body" sz="quarter" idx="20" hasCustomPrompt="1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51"/>
          <p:cNvSpPr>
            <a:spLocks noGrp="1"/>
          </p:cNvSpPr>
          <p:nvPr>
            <p:ph type="body" sz="quarter" idx="21" hasCustomPrompt="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51"/>
          <p:cNvSpPr>
            <a:spLocks noGrp="1"/>
          </p:cNvSpPr>
          <p:nvPr>
            <p:ph type="body" sz="quarter" idx="22" hasCustomPrompt="1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3986784" y="701702"/>
            <a:ext cx="7439243" cy="130997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Image 0"/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3" name="Image 1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/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Image 5"/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9" name="Image 6"/>
          <p:cNvPicPr>
            <a:picLocks noChangeAspect="1"/>
          </p:cNvPicPr>
          <p:nvPr userDrawn="1"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986784" y="2071314"/>
            <a:ext cx="3813048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986784" y="2877312"/>
            <a:ext cx="3803992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857877" y="2071314"/>
            <a:ext cx="3568150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857877" y="2877312"/>
            <a:ext cx="3568150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41458"/>
            <a:ext cx="10671048" cy="145985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64" name="Picture Placeholder 62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911096" y="2407653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3232" y="2885439"/>
            <a:ext cx="3328416" cy="356386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-1" fmla="*/ 0 w 3328416"/>
              <a:gd name="connsiteY0-2" fmla="*/ 6845 h 3563861"/>
              <a:gd name="connsiteX1-3" fmla="*/ 1191768 w 3328416"/>
              <a:gd name="connsiteY1-4" fmla="*/ 0 h 3563861"/>
              <a:gd name="connsiteX2-5" fmla="*/ 3328416 w 3328416"/>
              <a:gd name="connsiteY2-6" fmla="*/ 6845 h 3563861"/>
              <a:gd name="connsiteX3-7" fmla="*/ 3328416 w 3328416"/>
              <a:gd name="connsiteY3-8" fmla="*/ 3563861 h 3563861"/>
              <a:gd name="connsiteX4-9" fmla="*/ 0 w 3328416"/>
              <a:gd name="connsiteY4-10" fmla="*/ 3563861 h 3563861"/>
              <a:gd name="connsiteX5" fmla="*/ 0 w 3328416"/>
              <a:gd name="connsiteY5" fmla="*/ 6845 h 3563861"/>
              <a:gd name="connsiteX0-11" fmla="*/ 0 w 3328416"/>
              <a:gd name="connsiteY0-12" fmla="*/ 6845 h 3563861"/>
              <a:gd name="connsiteX1-13" fmla="*/ 1191768 w 3328416"/>
              <a:gd name="connsiteY1-14" fmla="*/ 0 h 3563861"/>
              <a:gd name="connsiteX2-15" fmla="*/ 2126488 w 3328416"/>
              <a:gd name="connsiteY2-16" fmla="*/ 1 h 3563861"/>
              <a:gd name="connsiteX3-17" fmla="*/ 3328416 w 3328416"/>
              <a:gd name="connsiteY3-18" fmla="*/ 6845 h 3563861"/>
              <a:gd name="connsiteX4-19" fmla="*/ 3328416 w 3328416"/>
              <a:gd name="connsiteY4-20" fmla="*/ 3563861 h 3563861"/>
              <a:gd name="connsiteX5-21" fmla="*/ 0 w 3328416"/>
              <a:gd name="connsiteY5-22" fmla="*/ 3563861 h 3563861"/>
              <a:gd name="connsiteX6" fmla="*/ 0 w 3328416"/>
              <a:gd name="connsiteY6" fmla="*/ 6845 h 3563861"/>
              <a:gd name="connsiteX0-23" fmla="*/ 0 w 3328416"/>
              <a:gd name="connsiteY0-24" fmla="*/ 6845 h 3563861"/>
              <a:gd name="connsiteX1-25" fmla="*/ 1191768 w 3328416"/>
              <a:gd name="connsiteY1-26" fmla="*/ 0 h 3563861"/>
              <a:gd name="connsiteX2-27" fmla="*/ 2126488 w 3328416"/>
              <a:gd name="connsiteY2-28" fmla="*/ 1 h 3563861"/>
              <a:gd name="connsiteX3-29" fmla="*/ 3328416 w 3328416"/>
              <a:gd name="connsiteY3-30" fmla="*/ 6845 h 3563861"/>
              <a:gd name="connsiteX4-31" fmla="*/ 3328416 w 3328416"/>
              <a:gd name="connsiteY4-32" fmla="*/ 3563861 h 3563861"/>
              <a:gd name="connsiteX5-33" fmla="*/ 0 w 3328416"/>
              <a:gd name="connsiteY5-34" fmla="*/ 3563861 h 3563861"/>
              <a:gd name="connsiteX6-35" fmla="*/ 0 w 3328416"/>
              <a:gd name="connsiteY6-36" fmla="*/ 6845 h 3563861"/>
              <a:gd name="connsiteX0-37" fmla="*/ 0 w 3328416"/>
              <a:gd name="connsiteY0-38" fmla="*/ 6845 h 3563861"/>
              <a:gd name="connsiteX1-39" fmla="*/ 1191768 w 3328416"/>
              <a:gd name="connsiteY1-40" fmla="*/ 0 h 3563861"/>
              <a:gd name="connsiteX2-41" fmla="*/ 2126488 w 3328416"/>
              <a:gd name="connsiteY2-42" fmla="*/ 1 h 3563861"/>
              <a:gd name="connsiteX3-43" fmla="*/ 3328416 w 3328416"/>
              <a:gd name="connsiteY3-44" fmla="*/ 6845 h 3563861"/>
              <a:gd name="connsiteX4-45" fmla="*/ 3328416 w 3328416"/>
              <a:gd name="connsiteY4-46" fmla="*/ 3563861 h 3563861"/>
              <a:gd name="connsiteX5-47" fmla="*/ 0 w 3328416"/>
              <a:gd name="connsiteY5-48" fmla="*/ 3563861 h 3563861"/>
              <a:gd name="connsiteX6-49" fmla="*/ 0 w 3328416"/>
              <a:gd name="connsiteY6-50" fmla="*/ 6845 h 3563861"/>
              <a:gd name="connsiteX0-51" fmla="*/ 0 w 3328416"/>
              <a:gd name="connsiteY0-52" fmla="*/ 6845 h 3563861"/>
              <a:gd name="connsiteX1-53" fmla="*/ 1191768 w 3328416"/>
              <a:gd name="connsiteY1-54" fmla="*/ 0 h 3563861"/>
              <a:gd name="connsiteX2-55" fmla="*/ 1679448 w 3328416"/>
              <a:gd name="connsiteY2-56" fmla="*/ 452121 h 3563861"/>
              <a:gd name="connsiteX3-57" fmla="*/ 2126488 w 3328416"/>
              <a:gd name="connsiteY3-58" fmla="*/ 1 h 3563861"/>
              <a:gd name="connsiteX4-59" fmla="*/ 3328416 w 3328416"/>
              <a:gd name="connsiteY4-60" fmla="*/ 6845 h 3563861"/>
              <a:gd name="connsiteX5-61" fmla="*/ 3328416 w 3328416"/>
              <a:gd name="connsiteY5-62" fmla="*/ 3563861 h 3563861"/>
              <a:gd name="connsiteX6-63" fmla="*/ 0 w 3328416"/>
              <a:gd name="connsiteY6-64" fmla="*/ 3563861 h 3563861"/>
              <a:gd name="connsiteX7" fmla="*/ 0 w 3328416"/>
              <a:gd name="connsiteY7" fmla="*/ 6845 h 3563861"/>
              <a:gd name="connsiteX0-65" fmla="*/ 0 w 3328416"/>
              <a:gd name="connsiteY0-66" fmla="*/ 6845 h 3563861"/>
              <a:gd name="connsiteX1-67" fmla="*/ 1191768 w 3328416"/>
              <a:gd name="connsiteY1-68" fmla="*/ 0 h 3563861"/>
              <a:gd name="connsiteX2-69" fmla="*/ 1679448 w 3328416"/>
              <a:gd name="connsiteY2-70" fmla="*/ 452121 h 3563861"/>
              <a:gd name="connsiteX3-71" fmla="*/ 2126488 w 3328416"/>
              <a:gd name="connsiteY3-72" fmla="*/ 1 h 3563861"/>
              <a:gd name="connsiteX4-73" fmla="*/ 3328416 w 3328416"/>
              <a:gd name="connsiteY4-74" fmla="*/ 6845 h 3563861"/>
              <a:gd name="connsiteX5-75" fmla="*/ 3328416 w 3328416"/>
              <a:gd name="connsiteY5-76" fmla="*/ 3563861 h 3563861"/>
              <a:gd name="connsiteX6-77" fmla="*/ 0 w 3328416"/>
              <a:gd name="connsiteY6-78" fmla="*/ 3563861 h 3563861"/>
              <a:gd name="connsiteX7-79" fmla="*/ 0 w 3328416"/>
              <a:gd name="connsiteY7-80" fmla="*/ 6845 h 3563861"/>
              <a:gd name="connsiteX0-81" fmla="*/ 0 w 3328416"/>
              <a:gd name="connsiteY0-82" fmla="*/ 6845 h 3563861"/>
              <a:gd name="connsiteX1-83" fmla="*/ 1191768 w 3328416"/>
              <a:gd name="connsiteY1-84" fmla="*/ 0 h 3563861"/>
              <a:gd name="connsiteX2-85" fmla="*/ 1679448 w 3328416"/>
              <a:gd name="connsiteY2-86" fmla="*/ 452121 h 3563861"/>
              <a:gd name="connsiteX3-87" fmla="*/ 2126488 w 3328416"/>
              <a:gd name="connsiteY3-88" fmla="*/ 1 h 3563861"/>
              <a:gd name="connsiteX4-89" fmla="*/ 3328416 w 3328416"/>
              <a:gd name="connsiteY4-90" fmla="*/ 6845 h 3563861"/>
              <a:gd name="connsiteX5-91" fmla="*/ 3328416 w 3328416"/>
              <a:gd name="connsiteY5-92" fmla="*/ 3563861 h 3563861"/>
              <a:gd name="connsiteX6-93" fmla="*/ 0 w 3328416"/>
              <a:gd name="connsiteY6-94" fmla="*/ 3563861 h 3563861"/>
              <a:gd name="connsiteX7-95" fmla="*/ 0 w 3328416"/>
              <a:gd name="connsiteY7-96" fmla="*/ 6845 h 35638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79" y="connsiteY7-80"/>
              </a:cxn>
            </a:cxnLst>
            <a:rect l="l" t="t" r="r" b="b"/>
            <a:pathLst>
              <a:path w="3328416" h="3563861">
                <a:moveTo>
                  <a:pt x="0" y="6845"/>
                </a:moveTo>
                <a:lnTo>
                  <a:pt x="1191768" y="0"/>
                </a:lnTo>
                <a:cubicBezTo>
                  <a:pt x="1278636" y="383458"/>
                  <a:pt x="1523661" y="452121"/>
                  <a:pt x="1679448" y="452121"/>
                </a:cubicBezTo>
                <a:cubicBezTo>
                  <a:pt x="1835235" y="452121"/>
                  <a:pt x="2146300" y="265349"/>
                  <a:pt x="2126488" y="1"/>
                </a:cubicBezTo>
                <a:lnTo>
                  <a:pt x="3328416" y="6845"/>
                </a:lnTo>
                <a:lnTo>
                  <a:pt x="3328416" y="3563861"/>
                </a:lnTo>
                <a:lnTo>
                  <a:pt x="0" y="3563861"/>
                </a:lnTo>
                <a:lnTo>
                  <a:pt x="0" y="6845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345" indent="-347345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6" name="Picture Placeholder 62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641848" y="2407653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43984" y="2890519"/>
            <a:ext cx="3328416" cy="355878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-1" fmla="*/ 0 w 3328416"/>
              <a:gd name="connsiteY0-2" fmla="*/ 1765 h 3558781"/>
              <a:gd name="connsiteX1-3" fmla="*/ 1189736 w 3328416"/>
              <a:gd name="connsiteY1-4" fmla="*/ 0 h 3558781"/>
              <a:gd name="connsiteX2-5" fmla="*/ 3328416 w 3328416"/>
              <a:gd name="connsiteY2-6" fmla="*/ 1765 h 3558781"/>
              <a:gd name="connsiteX3-7" fmla="*/ 3328416 w 3328416"/>
              <a:gd name="connsiteY3-8" fmla="*/ 3558781 h 3558781"/>
              <a:gd name="connsiteX4-9" fmla="*/ 0 w 3328416"/>
              <a:gd name="connsiteY4-10" fmla="*/ 3558781 h 3558781"/>
              <a:gd name="connsiteX5" fmla="*/ 0 w 3328416"/>
              <a:gd name="connsiteY5" fmla="*/ 1765 h 3558781"/>
              <a:gd name="connsiteX0-11" fmla="*/ 0 w 3328416"/>
              <a:gd name="connsiteY0-12" fmla="*/ 1765 h 3558781"/>
              <a:gd name="connsiteX1-13" fmla="*/ 1189736 w 3328416"/>
              <a:gd name="connsiteY1-14" fmla="*/ 0 h 3558781"/>
              <a:gd name="connsiteX2-15" fmla="*/ 2134616 w 3328416"/>
              <a:gd name="connsiteY2-16" fmla="*/ 1 h 3558781"/>
              <a:gd name="connsiteX3-17" fmla="*/ 3328416 w 3328416"/>
              <a:gd name="connsiteY3-18" fmla="*/ 1765 h 3558781"/>
              <a:gd name="connsiteX4-19" fmla="*/ 3328416 w 3328416"/>
              <a:gd name="connsiteY4-20" fmla="*/ 3558781 h 3558781"/>
              <a:gd name="connsiteX5-21" fmla="*/ 0 w 3328416"/>
              <a:gd name="connsiteY5-22" fmla="*/ 3558781 h 3558781"/>
              <a:gd name="connsiteX6" fmla="*/ 0 w 3328416"/>
              <a:gd name="connsiteY6" fmla="*/ 1765 h 3558781"/>
              <a:gd name="connsiteX0-23" fmla="*/ 0 w 3328416"/>
              <a:gd name="connsiteY0-24" fmla="*/ 1765 h 3558781"/>
              <a:gd name="connsiteX1-25" fmla="*/ 1189736 w 3328416"/>
              <a:gd name="connsiteY1-26" fmla="*/ 0 h 3558781"/>
              <a:gd name="connsiteX2-27" fmla="*/ 1672336 w 3328416"/>
              <a:gd name="connsiteY2-28" fmla="*/ 1 h 3558781"/>
              <a:gd name="connsiteX3-29" fmla="*/ 2134616 w 3328416"/>
              <a:gd name="connsiteY3-30" fmla="*/ 1 h 3558781"/>
              <a:gd name="connsiteX4-31" fmla="*/ 3328416 w 3328416"/>
              <a:gd name="connsiteY4-32" fmla="*/ 1765 h 3558781"/>
              <a:gd name="connsiteX5-33" fmla="*/ 3328416 w 3328416"/>
              <a:gd name="connsiteY5-34" fmla="*/ 3558781 h 3558781"/>
              <a:gd name="connsiteX6-35" fmla="*/ 0 w 3328416"/>
              <a:gd name="connsiteY6-36" fmla="*/ 3558781 h 3558781"/>
              <a:gd name="connsiteX7" fmla="*/ 0 w 3328416"/>
              <a:gd name="connsiteY7" fmla="*/ 1765 h 3558781"/>
              <a:gd name="connsiteX0-37" fmla="*/ 0 w 3328416"/>
              <a:gd name="connsiteY0-38" fmla="*/ 1765 h 3558781"/>
              <a:gd name="connsiteX1-39" fmla="*/ 1189736 w 3328416"/>
              <a:gd name="connsiteY1-40" fmla="*/ 0 h 3558781"/>
              <a:gd name="connsiteX2-41" fmla="*/ 1672336 w 3328416"/>
              <a:gd name="connsiteY2-42" fmla="*/ 472441 h 3558781"/>
              <a:gd name="connsiteX3-43" fmla="*/ 2134616 w 3328416"/>
              <a:gd name="connsiteY3-44" fmla="*/ 1 h 3558781"/>
              <a:gd name="connsiteX4-45" fmla="*/ 3328416 w 3328416"/>
              <a:gd name="connsiteY4-46" fmla="*/ 1765 h 3558781"/>
              <a:gd name="connsiteX5-47" fmla="*/ 3328416 w 3328416"/>
              <a:gd name="connsiteY5-48" fmla="*/ 3558781 h 3558781"/>
              <a:gd name="connsiteX6-49" fmla="*/ 0 w 3328416"/>
              <a:gd name="connsiteY6-50" fmla="*/ 3558781 h 3558781"/>
              <a:gd name="connsiteX7-51" fmla="*/ 0 w 3328416"/>
              <a:gd name="connsiteY7-52" fmla="*/ 1765 h 3558781"/>
              <a:gd name="connsiteX0-53" fmla="*/ 0 w 3328416"/>
              <a:gd name="connsiteY0-54" fmla="*/ 1765 h 3558781"/>
              <a:gd name="connsiteX1-55" fmla="*/ 1189736 w 3328416"/>
              <a:gd name="connsiteY1-56" fmla="*/ 0 h 3558781"/>
              <a:gd name="connsiteX2-57" fmla="*/ 1672336 w 3328416"/>
              <a:gd name="connsiteY2-58" fmla="*/ 472441 h 3558781"/>
              <a:gd name="connsiteX3-59" fmla="*/ 2134616 w 3328416"/>
              <a:gd name="connsiteY3-60" fmla="*/ 1 h 3558781"/>
              <a:gd name="connsiteX4-61" fmla="*/ 3328416 w 3328416"/>
              <a:gd name="connsiteY4-62" fmla="*/ 1765 h 3558781"/>
              <a:gd name="connsiteX5-63" fmla="*/ 3328416 w 3328416"/>
              <a:gd name="connsiteY5-64" fmla="*/ 3558781 h 3558781"/>
              <a:gd name="connsiteX6-65" fmla="*/ 0 w 3328416"/>
              <a:gd name="connsiteY6-66" fmla="*/ 3558781 h 3558781"/>
              <a:gd name="connsiteX7-67" fmla="*/ 0 w 3328416"/>
              <a:gd name="connsiteY7-68" fmla="*/ 1765 h 3558781"/>
              <a:gd name="connsiteX0-69" fmla="*/ 0 w 3328416"/>
              <a:gd name="connsiteY0-70" fmla="*/ 1765 h 3558781"/>
              <a:gd name="connsiteX1-71" fmla="*/ 1189736 w 3328416"/>
              <a:gd name="connsiteY1-72" fmla="*/ 0 h 3558781"/>
              <a:gd name="connsiteX2-73" fmla="*/ 1672336 w 3328416"/>
              <a:gd name="connsiteY2-74" fmla="*/ 472441 h 3558781"/>
              <a:gd name="connsiteX3-75" fmla="*/ 2134616 w 3328416"/>
              <a:gd name="connsiteY3-76" fmla="*/ 1 h 3558781"/>
              <a:gd name="connsiteX4-77" fmla="*/ 3328416 w 3328416"/>
              <a:gd name="connsiteY4-78" fmla="*/ 1765 h 3558781"/>
              <a:gd name="connsiteX5-79" fmla="*/ 3328416 w 3328416"/>
              <a:gd name="connsiteY5-80" fmla="*/ 3558781 h 3558781"/>
              <a:gd name="connsiteX6-81" fmla="*/ 0 w 3328416"/>
              <a:gd name="connsiteY6-82" fmla="*/ 3558781 h 3558781"/>
              <a:gd name="connsiteX7-83" fmla="*/ 0 w 3328416"/>
              <a:gd name="connsiteY7-84" fmla="*/ 1765 h 3558781"/>
              <a:gd name="connsiteX0-85" fmla="*/ 0 w 3328416"/>
              <a:gd name="connsiteY0-86" fmla="*/ 1765 h 3558781"/>
              <a:gd name="connsiteX1-87" fmla="*/ 1189736 w 3328416"/>
              <a:gd name="connsiteY1-88" fmla="*/ 0 h 3558781"/>
              <a:gd name="connsiteX2-89" fmla="*/ 1672336 w 3328416"/>
              <a:gd name="connsiteY2-90" fmla="*/ 472441 h 3558781"/>
              <a:gd name="connsiteX3-91" fmla="*/ 2134616 w 3328416"/>
              <a:gd name="connsiteY3-92" fmla="*/ 1 h 3558781"/>
              <a:gd name="connsiteX4-93" fmla="*/ 3328416 w 3328416"/>
              <a:gd name="connsiteY4-94" fmla="*/ 1765 h 3558781"/>
              <a:gd name="connsiteX5-95" fmla="*/ 3328416 w 3328416"/>
              <a:gd name="connsiteY5-96" fmla="*/ 3558781 h 3558781"/>
              <a:gd name="connsiteX6-97" fmla="*/ 0 w 3328416"/>
              <a:gd name="connsiteY6-98" fmla="*/ 3558781 h 3558781"/>
              <a:gd name="connsiteX7-99" fmla="*/ 0 w 3328416"/>
              <a:gd name="connsiteY7-100" fmla="*/ 1765 h 3558781"/>
              <a:gd name="connsiteX0-101" fmla="*/ 0 w 3328416"/>
              <a:gd name="connsiteY0-102" fmla="*/ 1765 h 3558781"/>
              <a:gd name="connsiteX1-103" fmla="*/ 1189736 w 3328416"/>
              <a:gd name="connsiteY1-104" fmla="*/ 0 h 3558781"/>
              <a:gd name="connsiteX2-105" fmla="*/ 1672336 w 3328416"/>
              <a:gd name="connsiteY2-106" fmla="*/ 472441 h 3558781"/>
              <a:gd name="connsiteX3-107" fmla="*/ 2134616 w 3328416"/>
              <a:gd name="connsiteY3-108" fmla="*/ 1 h 3558781"/>
              <a:gd name="connsiteX4-109" fmla="*/ 3328416 w 3328416"/>
              <a:gd name="connsiteY4-110" fmla="*/ 1765 h 3558781"/>
              <a:gd name="connsiteX5-111" fmla="*/ 3328416 w 3328416"/>
              <a:gd name="connsiteY5-112" fmla="*/ 3558781 h 3558781"/>
              <a:gd name="connsiteX6-113" fmla="*/ 0 w 3328416"/>
              <a:gd name="connsiteY6-114" fmla="*/ 3558781 h 3558781"/>
              <a:gd name="connsiteX7-115" fmla="*/ 0 w 3328416"/>
              <a:gd name="connsiteY7-116" fmla="*/ 1765 h 3558781"/>
              <a:gd name="connsiteX0-117" fmla="*/ 0 w 3328416"/>
              <a:gd name="connsiteY0-118" fmla="*/ 1765 h 3558781"/>
              <a:gd name="connsiteX1-119" fmla="*/ 1189736 w 3328416"/>
              <a:gd name="connsiteY1-120" fmla="*/ 0 h 3558781"/>
              <a:gd name="connsiteX2-121" fmla="*/ 1672336 w 3328416"/>
              <a:gd name="connsiteY2-122" fmla="*/ 461011 h 3558781"/>
              <a:gd name="connsiteX3-123" fmla="*/ 2134616 w 3328416"/>
              <a:gd name="connsiteY3-124" fmla="*/ 1 h 3558781"/>
              <a:gd name="connsiteX4-125" fmla="*/ 3328416 w 3328416"/>
              <a:gd name="connsiteY4-126" fmla="*/ 1765 h 3558781"/>
              <a:gd name="connsiteX5-127" fmla="*/ 3328416 w 3328416"/>
              <a:gd name="connsiteY5-128" fmla="*/ 3558781 h 3558781"/>
              <a:gd name="connsiteX6-129" fmla="*/ 0 w 3328416"/>
              <a:gd name="connsiteY6-130" fmla="*/ 3558781 h 3558781"/>
              <a:gd name="connsiteX7-131" fmla="*/ 0 w 3328416"/>
              <a:gd name="connsiteY7-132" fmla="*/ 1765 h 3558781"/>
              <a:gd name="connsiteX0-133" fmla="*/ 0 w 3328416"/>
              <a:gd name="connsiteY0-134" fmla="*/ 1765 h 3558781"/>
              <a:gd name="connsiteX1-135" fmla="*/ 1189736 w 3328416"/>
              <a:gd name="connsiteY1-136" fmla="*/ 0 h 3558781"/>
              <a:gd name="connsiteX2-137" fmla="*/ 1672336 w 3328416"/>
              <a:gd name="connsiteY2-138" fmla="*/ 461011 h 3558781"/>
              <a:gd name="connsiteX3-139" fmla="*/ 2134616 w 3328416"/>
              <a:gd name="connsiteY3-140" fmla="*/ 1 h 3558781"/>
              <a:gd name="connsiteX4-141" fmla="*/ 3328416 w 3328416"/>
              <a:gd name="connsiteY4-142" fmla="*/ 1765 h 3558781"/>
              <a:gd name="connsiteX5-143" fmla="*/ 3328416 w 3328416"/>
              <a:gd name="connsiteY5-144" fmla="*/ 3558781 h 3558781"/>
              <a:gd name="connsiteX6-145" fmla="*/ 0 w 3328416"/>
              <a:gd name="connsiteY6-146" fmla="*/ 3558781 h 3558781"/>
              <a:gd name="connsiteX7-147" fmla="*/ 0 w 3328416"/>
              <a:gd name="connsiteY7-148" fmla="*/ 1765 h 3558781"/>
              <a:gd name="connsiteX0-149" fmla="*/ 0 w 3328416"/>
              <a:gd name="connsiteY0-150" fmla="*/ 1765 h 3558781"/>
              <a:gd name="connsiteX1-151" fmla="*/ 1189736 w 3328416"/>
              <a:gd name="connsiteY1-152" fmla="*/ 0 h 3558781"/>
              <a:gd name="connsiteX2-153" fmla="*/ 1672336 w 3328416"/>
              <a:gd name="connsiteY2-154" fmla="*/ 461011 h 3558781"/>
              <a:gd name="connsiteX3-155" fmla="*/ 2134616 w 3328416"/>
              <a:gd name="connsiteY3-156" fmla="*/ 1 h 3558781"/>
              <a:gd name="connsiteX4-157" fmla="*/ 3328416 w 3328416"/>
              <a:gd name="connsiteY4-158" fmla="*/ 1765 h 3558781"/>
              <a:gd name="connsiteX5-159" fmla="*/ 3328416 w 3328416"/>
              <a:gd name="connsiteY5-160" fmla="*/ 3558781 h 3558781"/>
              <a:gd name="connsiteX6-161" fmla="*/ 0 w 3328416"/>
              <a:gd name="connsiteY6-162" fmla="*/ 3558781 h 3558781"/>
              <a:gd name="connsiteX7-163" fmla="*/ 0 w 3328416"/>
              <a:gd name="connsiteY7-164" fmla="*/ 1765 h 3558781"/>
              <a:gd name="connsiteX0-165" fmla="*/ 0 w 3328416"/>
              <a:gd name="connsiteY0-166" fmla="*/ 1765 h 3558781"/>
              <a:gd name="connsiteX1-167" fmla="*/ 1189736 w 3328416"/>
              <a:gd name="connsiteY1-168" fmla="*/ 0 h 3558781"/>
              <a:gd name="connsiteX2-169" fmla="*/ 1672336 w 3328416"/>
              <a:gd name="connsiteY2-170" fmla="*/ 461011 h 3558781"/>
              <a:gd name="connsiteX3-171" fmla="*/ 2134616 w 3328416"/>
              <a:gd name="connsiteY3-172" fmla="*/ 1 h 3558781"/>
              <a:gd name="connsiteX4-173" fmla="*/ 3328416 w 3328416"/>
              <a:gd name="connsiteY4-174" fmla="*/ 1765 h 3558781"/>
              <a:gd name="connsiteX5-175" fmla="*/ 3328416 w 3328416"/>
              <a:gd name="connsiteY5-176" fmla="*/ 3558781 h 3558781"/>
              <a:gd name="connsiteX6-177" fmla="*/ 0 w 3328416"/>
              <a:gd name="connsiteY6-178" fmla="*/ 3558781 h 3558781"/>
              <a:gd name="connsiteX7-179" fmla="*/ 0 w 3328416"/>
              <a:gd name="connsiteY7-180" fmla="*/ 1765 h 3558781"/>
              <a:gd name="connsiteX0-181" fmla="*/ 0 w 3328416"/>
              <a:gd name="connsiteY0-182" fmla="*/ 1765 h 3558781"/>
              <a:gd name="connsiteX1-183" fmla="*/ 1189736 w 3328416"/>
              <a:gd name="connsiteY1-184" fmla="*/ 0 h 3558781"/>
              <a:gd name="connsiteX2-185" fmla="*/ 1672336 w 3328416"/>
              <a:gd name="connsiteY2-186" fmla="*/ 461011 h 3558781"/>
              <a:gd name="connsiteX3-187" fmla="*/ 2134616 w 3328416"/>
              <a:gd name="connsiteY3-188" fmla="*/ 1 h 3558781"/>
              <a:gd name="connsiteX4-189" fmla="*/ 3328416 w 3328416"/>
              <a:gd name="connsiteY4-190" fmla="*/ 1765 h 3558781"/>
              <a:gd name="connsiteX5-191" fmla="*/ 3328416 w 3328416"/>
              <a:gd name="connsiteY5-192" fmla="*/ 3558781 h 3558781"/>
              <a:gd name="connsiteX6-193" fmla="*/ 0 w 3328416"/>
              <a:gd name="connsiteY6-194" fmla="*/ 3558781 h 3558781"/>
              <a:gd name="connsiteX7-195" fmla="*/ 0 w 3328416"/>
              <a:gd name="connsiteY7-196" fmla="*/ 1765 h 3558781"/>
              <a:gd name="connsiteX0-197" fmla="*/ 0 w 3328416"/>
              <a:gd name="connsiteY0-198" fmla="*/ 1765 h 3558781"/>
              <a:gd name="connsiteX1-199" fmla="*/ 1189736 w 3328416"/>
              <a:gd name="connsiteY1-200" fmla="*/ 0 h 3558781"/>
              <a:gd name="connsiteX2-201" fmla="*/ 1672336 w 3328416"/>
              <a:gd name="connsiteY2-202" fmla="*/ 461011 h 3558781"/>
              <a:gd name="connsiteX3-203" fmla="*/ 2134616 w 3328416"/>
              <a:gd name="connsiteY3-204" fmla="*/ 1 h 3558781"/>
              <a:gd name="connsiteX4-205" fmla="*/ 3328416 w 3328416"/>
              <a:gd name="connsiteY4-206" fmla="*/ 1765 h 3558781"/>
              <a:gd name="connsiteX5-207" fmla="*/ 3328416 w 3328416"/>
              <a:gd name="connsiteY5-208" fmla="*/ 3558781 h 3558781"/>
              <a:gd name="connsiteX6-209" fmla="*/ 0 w 3328416"/>
              <a:gd name="connsiteY6-210" fmla="*/ 3558781 h 3558781"/>
              <a:gd name="connsiteX7-211" fmla="*/ 0 w 3328416"/>
              <a:gd name="connsiteY7-212" fmla="*/ 1765 h 3558781"/>
              <a:gd name="connsiteX0-213" fmla="*/ 0 w 3328416"/>
              <a:gd name="connsiteY0-214" fmla="*/ 1765 h 3558781"/>
              <a:gd name="connsiteX1-215" fmla="*/ 1189736 w 3328416"/>
              <a:gd name="connsiteY1-216" fmla="*/ 0 h 3558781"/>
              <a:gd name="connsiteX2-217" fmla="*/ 1672336 w 3328416"/>
              <a:gd name="connsiteY2-218" fmla="*/ 461011 h 3558781"/>
              <a:gd name="connsiteX3-219" fmla="*/ 2134616 w 3328416"/>
              <a:gd name="connsiteY3-220" fmla="*/ 1 h 3558781"/>
              <a:gd name="connsiteX4-221" fmla="*/ 3328416 w 3328416"/>
              <a:gd name="connsiteY4-222" fmla="*/ 1765 h 3558781"/>
              <a:gd name="connsiteX5-223" fmla="*/ 3328416 w 3328416"/>
              <a:gd name="connsiteY5-224" fmla="*/ 3558781 h 3558781"/>
              <a:gd name="connsiteX6-225" fmla="*/ 0 w 3328416"/>
              <a:gd name="connsiteY6-226" fmla="*/ 3558781 h 3558781"/>
              <a:gd name="connsiteX7-227" fmla="*/ 0 w 3328416"/>
              <a:gd name="connsiteY7-228" fmla="*/ 1765 h 3558781"/>
              <a:gd name="connsiteX0-229" fmla="*/ 0 w 3328416"/>
              <a:gd name="connsiteY0-230" fmla="*/ 1765 h 3558781"/>
              <a:gd name="connsiteX1-231" fmla="*/ 1189736 w 3328416"/>
              <a:gd name="connsiteY1-232" fmla="*/ 0 h 3558781"/>
              <a:gd name="connsiteX2-233" fmla="*/ 1672336 w 3328416"/>
              <a:gd name="connsiteY2-234" fmla="*/ 461011 h 3558781"/>
              <a:gd name="connsiteX3-235" fmla="*/ 2134616 w 3328416"/>
              <a:gd name="connsiteY3-236" fmla="*/ 1 h 3558781"/>
              <a:gd name="connsiteX4-237" fmla="*/ 3328416 w 3328416"/>
              <a:gd name="connsiteY4-238" fmla="*/ 1765 h 3558781"/>
              <a:gd name="connsiteX5-239" fmla="*/ 3328416 w 3328416"/>
              <a:gd name="connsiteY5-240" fmla="*/ 3558781 h 3558781"/>
              <a:gd name="connsiteX6-241" fmla="*/ 0 w 3328416"/>
              <a:gd name="connsiteY6-242" fmla="*/ 3558781 h 3558781"/>
              <a:gd name="connsiteX7-243" fmla="*/ 0 w 3328416"/>
              <a:gd name="connsiteY7-244" fmla="*/ 1765 h 35587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3328416" h="3558781">
                <a:moveTo>
                  <a:pt x="0" y="1765"/>
                </a:moveTo>
                <a:lnTo>
                  <a:pt x="1189736" y="0"/>
                </a:lnTo>
                <a:cubicBezTo>
                  <a:pt x="1213443" y="191770"/>
                  <a:pt x="1332399" y="417831"/>
                  <a:pt x="1672336" y="461011"/>
                </a:cubicBezTo>
                <a:cubicBezTo>
                  <a:pt x="2024549" y="425451"/>
                  <a:pt x="2136733" y="127001"/>
                  <a:pt x="2134616" y="1"/>
                </a:cubicBezTo>
                <a:lnTo>
                  <a:pt x="3328416" y="1765"/>
                </a:lnTo>
                <a:lnTo>
                  <a:pt x="3328416" y="3558781"/>
                </a:lnTo>
                <a:lnTo>
                  <a:pt x="0" y="3558781"/>
                </a:lnTo>
                <a:lnTo>
                  <a:pt x="0" y="1765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0" name="Text Placeholder 51"/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345" indent="-347345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5" name="Picture Placeholder 62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9290304" y="2407653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8092440" y="2891789"/>
            <a:ext cx="3328416" cy="355751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-1" fmla="*/ 0 w 3328416"/>
              <a:gd name="connsiteY0-2" fmla="*/ 495 h 3557511"/>
              <a:gd name="connsiteX1-3" fmla="*/ 1184910 w 3328416"/>
              <a:gd name="connsiteY1-4" fmla="*/ 0 h 3557511"/>
              <a:gd name="connsiteX2-5" fmla="*/ 3328416 w 3328416"/>
              <a:gd name="connsiteY2-6" fmla="*/ 495 h 3557511"/>
              <a:gd name="connsiteX3-7" fmla="*/ 3328416 w 3328416"/>
              <a:gd name="connsiteY3-8" fmla="*/ 3557511 h 3557511"/>
              <a:gd name="connsiteX4-9" fmla="*/ 0 w 3328416"/>
              <a:gd name="connsiteY4-10" fmla="*/ 3557511 h 3557511"/>
              <a:gd name="connsiteX5" fmla="*/ 0 w 3328416"/>
              <a:gd name="connsiteY5" fmla="*/ 495 h 3557511"/>
              <a:gd name="connsiteX0-11" fmla="*/ 0 w 3328416"/>
              <a:gd name="connsiteY0-12" fmla="*/ 495 h 3557511"/>
              <a:gd name="connsiteX1-13" fmla="*/ 1184910 w 3328416"/>
              <a:gd name="connsiteY1-14" fmla="*/ 0 h 3557511"/>
              <a:gd name="connsiteX2-15" fmla="*/ 2133600 w 3328416"/>
              <a:gd name="connsiteY2-16" fmla="*/ 1 h 3557511"/>
              <a:gd name="connsiteX3-17" fmla="*/ 3328416 w 3328416"/>
              <a:gd name="connsiteY3-18" fmla="*/ 495 h 3557511"/>
              <a:gd name="connsiteX4-19" fmla="*/ 3328416 w 3328416"/>
              <a:gd name="connsiteY4-20" fmla="*/ 3557511 h 3557511"/>
              <a:gd name="connsiteX5-21" fmla="*/ 0 w 3328416"/>
              <a:gd name="connsiteY5-22" fmla="*/ 3557511 h 3557511"/>
              <a:gd name="connsiteX6" fmla="*/ 0 w 3328416"/>
              <a:gd name="connsiteY6" fmla="*/ 495 h 3557511"/>
              <a:gd name="connsiteX0-23" fmla="*/ 0 w 3328416"/>
              <a:gd name="connsiteY0-24" fmla="*/ 495 h 3557511"/>
              <a:gd name="connsiteX1-25" fmla="*/ 1184910 w 3328416"/>
              <a:gd name="connsiteY1-26" fmla="*/ 0 h 3557511"/>
              <a:gd name="connsiteX2-27" fmla="*/ 1642110 w 3328416"/>
              <a:gd name="connsiteY2-28" fmla="*/ 476251 h 3557511"/>
              <a:gd name="connsiteX3-29" fmla="*/ 2133600 w 3328416"/>
              <a:gd name="connsiteY3-30" fmla="*/ 1 h 3557511"/>
              <a:gd name="connsiteX4-31" fmla="*/ 3328416 w 3328416"/>
              <a:gd name="connsiteY4-32" fmla="*/ 495 h 3557511"/>
              <a:gd name="connsiteX5-33" fmla="*/ 3328416 w 3328416"/>
              <a:gd name="connsiteY5-34" fmla="*/ 3557511 h 3557511"/>
              <a:gd name="connsiteX6-35" fmla="*/ 0 w 3328416"/>
              <a:gd name="connsiteY6-36" fmla="*/ 3557511 h 3557511"/>
              <a:gd name="connsiteX7" fmla="*/ 0 w 3328416"/>
              <a:gd name="connsiteY7" fmla="*/ 495 h 3557511"/>
              <a:gd name="connsiteX0-37" fmla="*/ 0 w 3328416"/>
              <a:gd name="connsiteY0-38" fmla="*/ 495 h 3557511"/>
              <a:gd name="connsiteX1-39" fmla="*/ 1184910 w 3328416"/>
              <a:gd name="connsiteY1-40" fmla="*/ 0 h 3557511"/>
              <a:gd name="connsiteX2-41" fmla="*/ 1672590 w 3328416"/>
              <a:gd name="connsiteY2-42" fmla="*/ 457201 h 3557511"/>
              <a:gd name="connsiteX3-43" fmla="*/ 2133600 w 3328416"/>
              <a:gd name="connsiteY3-44" fmla="*/ 1 h 3557511"/>
              <a:gd name="connsiteX4-45" fmla="*/ 3328416 w 3328416"/>
              <a:gd name="connsiteY4-46" fmla="*/ 495 h 3557511"/>
              <a:gd name="connsiteX5-47" fmla="*/ 3328416 w 3328416"/>
              <a:gd name="connsiteY5-48" fmla="*/ 3557511 h 3557511"/>
              <a:gd name="connsiteX6-49" fmla="*/ 0 w 3328416"/>
              <a:gd name="connsiteY6-50" fmla="*/ 3557511 h 3557511"/>
              <a:gd name="connsiteX7-51" fmla="*/ 0 w 3328416"/>
              <a:gd name="connsiteY7-52" fmla="*/ 495 h 3557511"/>
              <a:gd name="connsiteX0-53" fmla="*/ 0 w 3328416"/>
              <a:gd name="connsiteY0-54" fmla="*/ 495 h 3557511"/>
              <a:gd name="connsiteX1-55" fmla="*/ 1184910 w 3328416"/>
              <a:gd name="connsiteY1-56" fmla="*/ 0 h 3557511"/>
              <a:gd name="connsiteX2-57" fmla="*/ 1672590 w 3328416"/>
              <a:gd name="connsiteY2-58" fmla="*/ 457201 h 3557511"/>
              <a:gd name="connsiteX3-59" fmla="*/ 2133600 w 3328416"/>
              <a:gd name="connsiteY3-60" fmla="*/ 1 h 3557511"/>
              <a:gd name="connsiteX4-61" fmla="*/ 3328416 w 3328416"/>
              <a:gd name="connsiteY4-62" fmla="*/ 495 h 3557511"/>
              <a:gd name="connsiteX5-63" fmla="*/ 3328416 w 3328416"/>
              <a:gd name="connsiteY5-64" fmla="*/ 3557511 h 3557511"/>
              <a:gd name="connsiteX6-65" fmla="*/ 0 w 3328416"/>
              <a:gd name="connsiteY6-66" fmla="*/ 3557511 h 3557511"/>
              <a:gd name="connsiteX7-67" fmla="*/ 0 w 3328416"/>
              <a:gd name="connsiteY7-68" fmla="*/ 495 h 3557511"/>
              <a:gd name="connsiteX0-69" fmla="*/ 0 w 3328416"/>
              <a:gd name="connsiteY0-70" fmla="*/ 495 h 3557511"/>
              <a:gd name="connsiteX1-71" fmla="*/ 1184910 w 3328416"/>
              <a:gd name="connsiteY1-72" fmla="*/ 0 h 3557511"/>
              <a:gd name="connsiteX2-73" fmla="*/ 1672590 w 3328416"/>
              <a:gd name="connsiteY2-74" fmla="*/ 457201 h 3557511"/>
              <a:gd name="connsiteX3-75" fmla="*/ 2133600 w 3328416"/>
              <a:gd name="connsiteY3-76" fmla="*/ 1 h 3557511"/>
              <a:gd name="connsiteX4-77" fmla="*/ 3328416 w 3328416"/>
              <a:gd name="connsiteY4-78" fmla="*/ 495 h 3557511"/>
              <a:gd name="connsiteX5-79" fmla="*/ 3328416 w 3328416"/>
              <a:gd name="connsiteY5-80" fmla="*/ 3557511 h 3557511"/>
              <a:gd name="connsiteX6-81" fmla="*/ 0 w 3328416"/>
              <a:gd name="connsiteY6-82" fmla="*/ 3557511 h 3557511"/>
              <a:gd name="connsiteX7-83" fmla="*/ 0 w 3328416"/>
              <a:gd name="connsiteY7-84" fmla="*/ 495 h 3557511"/>
              <a:gd name="connsiteX0-85" fmla="*/ 0 w 3328416"/>
              <a:gd name="connsiteY0-86" fmla="*/ 495 h 3557511"/>
              <a:gd name="connsiteX1-87" fmla="*/ 1184910 w 3328416"/>
              <a:gd name="connsiteY1-88" fmla="*/ 0 h 3557511"/>
              <a:gd name="connsiteX2-89" fmla="*/ 1672590 w 3328416"/>
              <a:gd name="connsiteY2-90" fmla="*/ 457201 h 3557511"/>
              <a:gd name="connsiteX3-91" fmla="*/ 2133600 w 3328416"/>
              <a:gd name="connsiteY3-92" fmla="*/ 1 h 3557511"/>
              <a:gd name="connsiteX4-93" fmla="*/ 3328416 w 3328416"/>
              <a:gd name="connsiteY4-94" fmla="*/ 495 h 3557511"/>
              <a:gd name="connsiteX5-95" fmla="*/ 3328416 w 3328416"/>
              <a:gd name="connsiteY5-96" fmla="*/ 3557511 h 3557511"/>
              <a:gd name="connsiteX6-97" fmla="*/ 0 w 3328416"/>
              <a:gd name="connsiteY6-98" fmla="*/ 3557511 h 3557511"/>
              <a:gd name="connsiteX7-99" fmla="*/ 0 w 3328416"/>
              <a:gd name="connsiteY7-100" fmla="*/ 495 h 3557511"/>
              <a:gd name="connsiteX0-101" fmla="*/ 0 w 3328416"/>
              <a:gd name="connsiteY0-102" fmla="*/ 495 h 3557511"/>
              <a:gd name="connsiteX1-103" fmla="*/ 1184910 w 3328416"/>
              <a:gd name="connsiteY1-104" fmla="*/ 0 h 3557511"/>
              <a:gd name="connsiteX2-105" fmla="*/ 1672590 w 3328416"/>
              <a:gd name="connsiteY2-106" fmla="*/ 457201 h 3557511"/>
              <a:gd name="connsiteX3-107" fmla="*/ 2133600 w 3328416"/>
              <a:gd name="connsiteY3-108" fmla="*/ 1 h 3557511"/>
              <a:gd name="connsiteX4-109" fmla="*/ 3328416 w 3328416"/>
              <a:gd name="connsiteY4-110" fmla="*/ 495 h 3557511"/>
              <a:gd name="connsiteX5-111" fmla="*/ 3328416 w 3328416"/>
              <a:gd name="connsiteY5-112" fmla="*/ 3557511 h 3557511"/>
              <a:gd name="connsiteX6-113" fmla="*/ 0 w 3328416"/>
              <a:gd name="connsiteY6-114" fmla="*/ 3557511 h 3557511"/>
              <a:gd name="connsiteX7-115" fmla="*/ 0 w 3328416"/>
              <a:gd name="connsiteY7-116" fmla="*/ 495 h 35575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3328416" h="3557511">
                <a:moveTo>
                  <a:pt x="0" y="495"/>
                </a:moveTo>
                <a:lnTo>
                  <a:pt x="1184910" y="0"/>
                </a:lnTo>
                <a:cubicBezTo>
                  <a:pt x="1215390" y="266700"/>
                  <a:pt x="1375410" y="415291"/>
                  <a:pt x="1672590" y="457201"/>
                </a:cubicBezTo>
                <a:cubicBezTo>
                  <a:pt x="2032000" y="411481"/>
                  <a:pt x="2098040" y="179071"/>
                  <a:pt x="2133600" y="1"/>
                </a:cubicBezTo>
                <a:lnTo>
                  <a:pt x="3328416" y="495"/>
                </a:lnTo>
                <a:lnTo>
                  <a:pt x="3328416" y="3557511"/>
                </a:lnTo>
                <a:lnTo>
                  <a:pt x="0" y="3557511"/>
                </a:lnTo>
                <a:lnTo>
                  <a:pt x="0" y="495"/>
                </a:lnTo>
                <a:close/>
              </a:path>
            </a:pathLst>
          </a:custGeo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51"/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345" indent="-347345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Oval 2"/>
          <p:cNvSpPr>
            <a:spLocks noChangeAspect="1"/>
          </p:cNvSpPr>
          <p:nvPr userDrawn="1"/>
        </p:nvSpPr>
        <p:spPr>
          <a:xfrm>
            <a:off x="1911096" y="2409684"/>
            <a:ext cx="932688" cy="932688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 userDrawn="1"/>
        </p:nvSpPr>
        <p:spPr>
          <a:xfrm>
            <a:off x="5642356" y="2407653"/>
            <a:ext cx="932688" cy="93268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9289796" y="2412733"/>
            <a:ext cx="932688" cy="932688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/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Image 3"/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Image 4"/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Image 7"/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Image 2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/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760" y="831101"/>
            <a:ext cx="6527800" cy="262805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08760" y="3556431"/>
            <a:ext cx="6527800" cy="189321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/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/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Image 2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7048" y="327989"/>
            <a:ext cx="4550664" cy="2453773"/>
          </a:xfrm>
        </p:spPr>
        <p:txBody>
          <a:bodyPr tIns="0" anchor="b" anchorCtr="0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5336" y="2846832"/>
            <a:ext cx="4550664" cy="2314448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5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/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1" name="Image 1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/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Image 5"/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7" name="Image 6"/>
          <p:cNvPicPr>
            <a:picLocks noChangeAspect="1"/>
          </p:cNvPicPr>
          <p:nvPr userDrawn="1"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8" name="Title 19"/>
          <p:cNvSpPr>
            <a:spLocks noGrp="1"/>
          </p:cNvSpPr>
          <p:nvPr>
            <p:ph type="title" hasCustomPrompt="1"/>
          </p:nvPr>
        </p:nvSpPr>
        <p:spPr>
          <a:xfrm>
            <a:off x="3685032" y="755374"/>
            <a:ext cx="7740995" cy="150014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685032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684539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eeform: Shape 8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: Shape 7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0215" y="741458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70215" y="2301902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/>
            <p:cNvSpPr/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</p:grpSp>
      <p:grpSp>
        <p:nvGrpSpPr>
          <p:cNvPr id="9" name="Group 8"/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/>
            <p:cNvSpPr/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Image 2"/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9616" y="89452"/>
            <a:ext cx="5693664" cy="25805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99616" y="2770632"/>
            <a:ext cx="5693664" cy="31221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345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3"/>
            <a:ext cx="4011087" cy="148093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401108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to add picture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/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/>
          <p:cNvSpPr/>
          <p:nvPr userDrawn="1"/>
        </p:nvSpPr>
        <p:spPr>
          <a:xfrm>
            <a:off x="1600201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/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3092" y="69574"/>
            <a:ext cx="5385816" cy="3139970"/>
          </a:xfrm>
        </p:spPr>
        <p:txBody>
          <a:bodyPr tIns="0" anchor="b" anchorCtr="0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9496" y="3255267"/>
            <a:ext cx="3493008" cy="164472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/>
            <p:cNvSpPr/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</p:grpSp>
      <p:grpSp>
        <p:nvGrpSpPr>
          <p:cNvPr id="9" name="Group 8"/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/>
            <p:cNvSpPr/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11" name="Freeform 6"/>
            <p:cNvSpPr/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Image 2"/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99616" y="89452"/>
            <a:ext cx="5693664" cy="25805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99616" y="2770632"/>
            <a:ext cx="5693664" cy="31221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345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/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eeform: Shape 19"/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/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/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224528" y="815009"/>
            <a:ext cx="6766560" cy="281146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0003536" y="472108"/>
            <a:ext cx="987552" cy="244503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4224528" y="3723748"/>
            <a:ext cx="6766560" cy="244723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/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: Shape 45"/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/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reeform: Shape 48"/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: Shape 39"/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: Shape 36"/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5600" y="1699591"/>
            <a:ext cx="6400800" cy="2844977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95600" y="4598948"/>
            <a:ext cx="6400800" cy="847695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/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31520"/>
            <a:ext cx="10665089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9496" y="2103120"/>
            <a:ext cx="11119104" cy="44348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/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904" y="2825496"/>
            <a:ext cx="10680192" cy="28346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/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/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 70"/>
          <p:cNvSpPr/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31" name="Freeform 70"/>
          <p:cNvSpPr/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33" name="Image 4"/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1121" y="1344404"/>
            <a:ext cx="6984906" cy="2560441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33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57" name="Text Placeholder 54"/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347664"/>
            <a:ext cx="768096" cy="1882471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13" hasCustomPrompt="1"/>
          </p:nvPr>
        </p:nvSpPr>
        <p:spPr>
          <a:xfrm>
            <a:off x="4441120" y="3977196"/>
            <a:ext cx="4971237" cy="86480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56" name="Text Placeholder 54"/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/>
              <a:t>”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1398"/>
            <a:ext cx="10671048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Picture Placeholder 16"/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/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eeform: Shape 19"/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/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/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224528" y="815009"/>
            <a:ext cx="6766560" cy="281146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0003536" y="472108"/>
            <a:ext cx="987552" cy="244503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4224528" y="3723748"/>
            <a:ext cx="6766560" cy="244723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7" y="755729"/>
            <a:ext cx="10665089" cy="85997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 hasCustomPrompt="1"/>
          </p:nvPr>
        </p:nvSpPr>
        <p:spPr>
          <a:xfrm>
            <a:off x="1271016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5" hasCustomPrompt="1"/>
          </p:nvPr>
        </p:nvSpPr>
        <p:spPr>
          <a:xfrm>
            <a:off x="1271016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to add picture</a:t>
            </a:r>
          </a:p>
          <a:p>
            <a:endParaRPr lang="en-US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Picture Placeholder 16"/>
          <p:cNvSpPr>
            <a:spLocks noGrp="1"/>
          </p:cNvSpPr>
          <p:nvPr>
            <p:ph type="pic" sz="quarter" idx="17" hasCustomPrompt="1"/>
          </p:nvPr>
        </p:nvSpPr>
        <p:spPr>
          <a:xfrm>
            <a:off x="3828288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to add picture</a:t>
            </a:r>
          </a:p>
          <a:p>
            <a:endParaRPr lang="en-US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Picture Placeholder 16"/>
          <p:cNvSpPr>
            <a:spLocks noGrp="1"/>
          </p:cNvSpPr>
          <p:nvPr>
            <p:ph type="pic" sz="quarter" idx="26" hasCustomPrompt="1"/>
          </p:nvPr>
        </p:nvSpPr>
        <p:spPr>
          <a:xfrm>
            <a:off x="3828288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to add picture</a:t>
            </a:r>
          </a:p>
          <a:p>
            <a:endParaRPr lang="en-US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Picture Placeholder 16"/>
          <p:cNvSpPr>
            <a:spLocks noGrp="1"/>
          </p:cNvSpPr>
          <p:nvPr>
            <p:ph type="pic" sz="quarter" idx="20" hasCustomPrompt="1"/>
          </p:nvPr>
        </p:nvSpPr>
        <p:spPr>
          <a:xfrm>
            <a:off x="6385560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to add picture</a:t>
            </a:r>
          </a:p>
          <a:p>
            <a:endParaRPr lang="en-US"/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Picture Placeholder 16"/>
          <p:cNvSpPr>
            <a:spLocks noGrp="1"/>
          </p:cNvSpPr>
          <p:nvPr>
            <p:ph type="pic" sz="quarter" idx="27" hasCustomPrompt="1"/>
          </p:nvPr>
        </p:nvSpPr>
        <p:spPr>
          <a:xfrm>
            <a:off x="6385560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to add picture</a:t>
            </a:r>
          </a:p>
          <a:p>
            <a:endParaRPr lang="en-US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Picture Placeholder 16"/>
          <p:cNvSpPr>
            <a:spLocks noGrp="1"/>
          </p:cNvSpPr>
          <p:nvPr>
            <p:ph type="pic" sz="quarter" idx="23" hasCustomPrompt="1"/>
          </p:nvPr>
        </p:nvSpPr>
        <p:spPr>
          <a:xfrm>
            <a:off x="8942832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to add picture</a:t>
            </a:r>
          </a:p>
          <a:p>
            <a:endParaRPr lang="en-US"/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28" hasCustomPrompt="1"/>
          </p:nvPr>
        </p:nvSpPr>
        <p:spPr>
          <a:xfrm>
            <a:off x="8942832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to add picture</a:t>
            </a:r>
          </a:p>
          <a:p>
            <a:endParaRPr lang="en-US"/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3" name="Text Placeholder 20"/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01702"/>
            <a:ext cx="10671048" cy="144435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1329989" y="2370268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icture Placeholder 62"/>
          <p:cNvSpPr>
            <a:spLocks noGrp="1"/>
          </p:cNvSpPr>
          <p:nvPr>
            <p:ph type="pic" sz="quarter" idx="23" hasCustomPrompt="1"/>
          </p:nvPr>
        </p:nvSpPr>
        <p:spPr>
          <a:xfrm>
            <a:off x="1339134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338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-1" fmla="*/ 0 w 2011680"/>
              <a:gd name="connsiteY0-2" fmla="*/ 1598 h 2826771"/>
              <a:gd name="connsiteX1-3" fmla="*/ 646257 w 2011680"/>
              <a:gd name="connsiteY1-4" fmla="*/ 0 h 2826771"/>
              <a:gd name="connsiteX2-5" fmla="*/ 2011680 w 2011680"/>
              <a:gd name="connsiteY2-6" fmla="*/ 1598 h 2826771"/>
              <a:gd name="connsiteX3-7" fmla="*/ 2011680 w 2011680"/>
              <a:gd name="connsiteY3-8" fmla="*/ 2826771 h 2826771"/>
              <a:gd name="connsiteX4-9" fmla="*/ 0 w 2011680"/>
              <a:gd name="connsiteY4-10" fmla="*/ 2826771 h 2826771"/>
              <a:gd name="connsiteX5" fmla="*/ 0 w 2011680"/>
              <a:gd name="connsiteY5" fmla="*/ 1598 h 2826771"/>
              <a:gd name="connsiteX0-11" fmla="*/ 0 w 2011680"/>
              <a:gd name="connsiteY0-12" fmla="*/ 1598 h 2826771"/>
              <a:gd name="connsiteX1-13" fmla="*/ 646257 w 2011680"/>
              <a:gd name="connsiteY1-14" fmla="*/ 0 h 2826771"/>
              <a:gd name="connsiteX2-15" fmla="*/ 1358727 w 2011680"/>
              <a:gd name="connsiteY2-16" fmla="*/ 0 h 2826771"/>
              <a:gd name="connsiteX3-17" fmla="*/ 2011680 w 2011680"/>
              <a:gd name="connsiteY3-18" fmla="*/ 1598 h 2826771"/>
              <a:gd name="connsiteX4-19" fmla="*/ 2011680 w 2011680"/>
              <a:gd name="connsiteY4-20" fmla="*/ 2826771 h 2826771"/>
              <a:gd name="connsiteX5-21" fmla="*/ 0 w 2011680"/>
              <a:gd name="connsiteY5-22" fmla="*/ 2826771 h 2826771"/>
              <a:gd name="connsiteX6" fmla="*/ 0 w 2011680"/>
              <a:gd name="connsiteY6" fmla="*/ 1598 h 2826771"/>
              <a:gd name="connsiteX0-23" fmla="*/ 0 w 2011680"/>
              <a:gd name="connsiteY0-24" fmla="*/ 1598 h 2826771"/>
              <a:gd name="connsiteX1-25" fmla="*/ 646257 w 2011680"/>
              <a:gd name="connsiteY1-26" fmla="*/ 0 h 2826771"/>
              <a:gd name="connsiteX2-27" fmla="*/ 1010112 w 2011680"/>
              <a:gd name="connsiteY2-28" fmla="*/ 0 h 2826771"/>
              <a:gd name="connsiteX3-29" fmla="*/ 1358727 w 2011680"/>
              <a:gd name="connsiteY3-30" fmla="*/ 0 h 2826771"/>
              <a:gd name="connsiteX4-31" fmla="*/ 2011680 w 2011680"/>
              <a:gd name="connsiteY4-32" fmla="*/ 1598 h 2826771"/>
              <a:gd name="connsiteX5-33" fmla="*/ 2011680 w 2011680"/>
              <a:gd name="connsiteY5-34" fmla="*/ 2826771 h 2826771"/>
              <a:gd name="connsiteX6-35" fmla="*/ 0 w 2011680"/>
              <a:gd name="connsiteY6-36" fmla="*/ 2826771 h 2826771"/>
              <a:gd name="connsiteX7" fmla="*/ 0 w 2011680"/>
              <a:gd name="connsiteY7" fmla="*/ 1598 h 2826771"/>
              <a:gd name="connsiteX0-37" fmla="*/ 0 w 2011680"/>
              <a:gd name="connsiteY0-38" fmla="*/ 1598 h 2826771"/>
              <a:gd name="connsiteX1-39" fmla="*/ 646257 w 2011680"/>
              <a:gd name="connsiteY1-40" fmla="*/ 0 h 2826771"/>
              <a:gd name="connsiteX2-41" fmla="*/ 1012017 w 2011680"/>
              <a:gd name="connsiteY2-42" fmla="*/ 335280 h 2826771"/>
              <a:gd name="connsiteX3-43" fmla="*/ 1358727 w 2011680"/>
              <a:gd name="connsiteY3-44" fmla="*/ 0 h 2826771"/>
              <a:gd name="connsiteX4-45" fmla="*/ 2011680 w 2011680"/>
              <a:gd name="connsiteY4-46" fmla="*/ 1598 h 2826771"/>
              <a:gd name="connsiteX5-47" fmla="*/ 2011680 w 2011680"/>
              <a:gd name="connsiteY5-48" fmla="*/ 2826771 h 2826771"/>
              <a:gd name="connsiteX6-49" fmla="*/ 0 w 2011680"/>
              <a:gd name="connsiteY6-50" fmla="*/ 2826771 h 2826771"/>
              <a:gd name="connsiteX7-51" fmla="*/ 0 w 2011680"/>
              <a:gd name="connsiteY7-52" fmla="*/ 1598 h 2826771"/>
              <a:gd name="connsiteX0-53" fmla="*/ 0 w 2011680"/>
              <a:gd name="connsiteY0-54" fmla="*/ 1598 h 2826771"/>
              <a:gd name="connsiteX1-55" fmla="*/ 646257 w 2011680"/>
              <a:gd name="connsiteY1-56" fmla="*/ 0 h 2826771"/>
              <a:gd name="connsiteX2-57" fmla="*/ 1012017 w 2011680"/>
              <a:gd name="connsiteY2-58" fmla="*/ 335280 h 2826771"/>
              <a:gd name="connsiteX3-59" fmla="*/ 1358727 w 2011680"/>
              <a:gd name="connsiteY3-60" fmla="*/ 0 h 2826771"/>
              <a:gd name="connsiteX4-61" fmla="*/ 2011680 w 2011680"/>
              <a:gd name="connsiteY4-62" fmla="*/ 1598 h 2826771"/>
              <a:gd name="connsiteX5-63" fmla="*/ 2011680 w 2011680"/>
              <a:gd name="connsiteY5-64" fmla="*/ 2826771 h 2826771"/>
              <a:gd name="connsiteX6-65" fmla="*/ 0 w 2011680"/>
              <a:gd name="connsiteY6-66" fmla="*/ 2826771 h 2826771"/>
              <a:gd name="connsiteX7-67" fmla="*/ 0 w 2011680"/>
              <a:gd name="connsiteY7-68" fmla="*/ 1598 h 2826771"/>
              <a:gd name="connsiteX0-69" fmla="*/ 0 w 2011680"/>
              <a:gd name="connsiteY0-70" fmla="*/ 1598 h 2826771"/>
              <a:gd name="connsiteX1-71" fmla="*/ 646257 w 2011680"/>
              <a:gd name="connsiteY1-72" fmla="*/ 0 h 2826771"/>
              <a:gd name="connsiteX2-73" fmla="*/ 1012017 w 2011680"/>
              <a:gd name="connsiteY2-74" fmla="*/ 335280 h 2826771"/>
              <a:gd name="connsiteX3-75" fmla="*/ 1358727 w 2011680"/>
              <a:gd name="connsiteY3-76" fmla="*/ 0 h 2826771"/>
              <a:gd name="connsiteX4-77" fmla="*/ 2011680 w 2011680"/>
              <a:gd name="connsiteY4-78" fmla="*/ 1598 h 2826771"/>
              <a:gd name="connsiteX5-79" fmla="*/ 2011680 w 2011680"/>
              <a:gd name="connsiteY5-80" fmla="*/ 2826771 h 2826771"/>
              <a:gd name="connsiteX6-81" fmla="*/ 0 w 2011680"/>
              <a:gd name="connsiteY6-82" fmla="*/ 2826771 h 2826771"/>
              <a:gd name="connsiteX7-83" fmla="*/ 0 w 2011680"/>
              <a:gd name="connsiteY7-84" fmla="*/ 1598 h 2826771"/>
              <a:gd name="connsiteX0-85" fmla="*/ 0 w 2011680"/>
              <a:gd name="connsiteY0-86" fmla="*/ 1598 h 2826771"/>
              <a:gd name="connsiteX1-87" fmla="*/ 646257 w 2011680"/>
              <a:gd name="connsiteY1-88" fmla="*/ 0 h 2826771"/>
              <a:gd name="connsiteX2-89" fmla="*/ 1012017 w 2011680"/>
              <a:gd name="connsiteY2-90" fmla="*/ 335280 h 2826771"/>
              <a:gd name="connsiteX3-91" fmla="*/ 1358727 w 2011680"/>
              <a:gd name="connsiteY3-92" fmla="*/ 0 h 2826771"/>
              <a:gd name="connsiteX4-93" fmla="*/ 2011680 w 2011680"/>
              <a:gd name="connsiteY4-94" fmla="*/ 1598 h 2826771"/>
              <a:gd name="connsiteX5-95" fmla="*/ 2011680 w 2011680"/>
              <a:gd name="connsiteY5-96" fmla="*/ 2826771 h 2826771"/>
              <a:gd name="connsiteX6-97" fmla="*/ 0 w 2011680"/>
              <a:gd name="connsiteY6-98" fmla="*/ 2826771 h 2826771"/>
              <a:gd name="connsiteX7-99" fmla="*/ 0 w 2011680"/>
              <a:gd name="connsiteY7-100" fmla="*/ 1598 h 2826771"/>
              <a:gd name="connsiteX0-101" fmla="*/ 0 w 2011680"/>
              <a:gd name="connsiteY0-102" fmla="*/ 1598 h 2826771"/>
              <a:gd name="connsiteX1-103" fmla="*/ 646257 w 2011680"/>
              <a:gd name="connsiteY1-104" fmla="*/ 0 h 2826771"/>
              <a:gd name="connsiteX2-105" fmla="*/ 1012017 w 2011680"/>
              <a:gd name="connsiteY2-106" fmla="*/ 335280 h 2826771"/>
              <a:gd name="connsiteX3-107" fmla="*/ 1358727 w 2011680"/>
              <a:gd name="connsiteY3-108" fmla="*/ 0 h 2826771"/>
              <a:gd name="connsiteX4-109" fmla="*/ 2011680 w 2011680"/>
              <a:gd name="connsiteY4-110" fmla="*/ 1598 h 2826771"/>
              <a:gd name="connsiteX5-111" fmla="*/ 2011680 w 2011680"/>
              <a:gd name="connsiteY5-112" fmla="*/ 2826771 h 2826771"/>
              <a:gd name="connsiteX6-113" fmla="*/ 0 w 2011680"/>
              <a:gd name="connsiteY6-114" fmla="*/ 2826771 h 2826771"/>
              <a:gd name="connsiteX7-115" fmla="*/ 0 w 2011680"/>
              <a:gd name="connsiteY7-116" fmla="*/ 1598 h 2826771"/>
              <a:gd name="connsiteX0-117" fmla="*/ 0 w 2011680"/>
              <a:gd name="connsiteY0-118" fmla="*/ 1598 h 2826771"/>
              <a:gd name="connsiteX1-119" fmla="*/ 646257 w 2011680"/>
              <a:gd name="connsiteY1-120" fmla="*/ 0 h 2826771"/>
              <a:gd name="connsiteX2-121" fmla="*/ 1012017 w 2011680"/>
              <a:gd name="connsiteY2-122" fmla="*/ 335280 h 2826771"/>
              <a:gd name="connsiteX3-123" fmla="*/ 1358727 w 2011680"/>
              <a:gd name="connsiteY3-124" fmla="*/ 0 h 2826771"/>
              <a:gd name="connsiteX4-125" fmla="*/ 2011680 w 2011680"/>
              <a:gd name="connsiteY4-126" fmla="*/ 1598 h 2826771"/>
              <a:gd name="connsiteX5-127" fmla="*/ 2011680 w 2011680"/>
              <a:gd name="connsiteY5-128" fmla="*/ 2826771 h 2826771"/>
              <a:gd name="connsiteX6-129" fmla="*/ 0 w 2011680"/>
              <a:gd name="connsiteY6-130" fmla="*/ 2826771 h 2826771"/>
              <a:gd name="connsiteX7-131" fmla="*/ 0 w 2011680"/>
              <a:gd name="connsiteY7-132" fmla="*/ 1598 h 2826771"/>
              <a:gd name="connsiteX0-133" fmla="*/ 0 w 2011680"/>
              <a:gd name="connsiteY0-134" fmla="*/ 1598 h 2826771"/>
              <a:gd name="connsiteX1-135" fmla="*/ 646257 w 2011680"/>
              <a:gd name="connsiteY1-136" fmla="*/ 0 h 2826771"/>
              <a:gd name="connsiteX2-137" fmla="*/ 1012017 w 2011680"/>
              <a:gd name="connsiteY2-138" fmla="*/ 335280 h 2826771"/>
              <a:gd name="connsiteX3-139" fmla="*/ 1358727 w 2011680"/>
              <a:gd name="connsiteY3-140" fmla="*/ 0 h 2826771"/>
              <a:gd name="connsiteX4-141" fmla="*/ 2011680 w 2011680"/>
              <a:gd name="connsiteY4-142" fmla="*/ 1598 h 2826771"/>
              <a:gd name="connsiteX5-143" fmla="*/ 2011680 w 2011680"/>
              <a:gd name="connsiteY5-144" fmla="*/ 2826771 h 2826771"/>
              <a:gd name="connsiteX6-145" fmla="*/ 0 w 2011680"/>
              <a:gd name="connsiteY6-146" fmla="*/ 2826771 h 2826771"/>
              <a:gd name="connsiteX7-147" fmla="*/ 0 w 2011680"/>
              <a:gd name="connsiteY7-148" fmla="*/ 1598 h 2826771"/>
              <a:gd name="connsiteX0-149" fmla="*/ 0 w 2011680"/>
              <a:gd name="connsiteY0-150" fmla="*/ 1598 h 2826771"/>
              <a:gd name="connsiteX1-151" fmla="*/ 646257 w 2011680"/>
              <a:gd name="connsiteY1-152" fmla="*/ 0 h 2826771"/>
              <a:gd name="connsiteX2-153" fmla="*/ 1012017 w 2011680"/>
              <a:gd name="connsiteY2-154" fmla="*/ 335280 h 2826771"/>
              <a:gd name="connsiteX3-155" fmla="*/ 1358727 w 2011680"/>
              <a:gd name="connsiteY3-156" fmla="*/ 0 h 2826771"/>
              <a:gd name="connsiteX4-157" fmla="*/ 2011680 w 2011680"/>
              <a:gd name="connsiteY4-158" fmla="*/ 1598 h 2826771"/>
              <a:gd name="connsiteX5-159" fmla="*/ 2011680 w 2011680"/>
              <a:gd name="connsiteY5-160" fmla="*/ 2826771 h 2826771"/>
              <a:gd name="connsiteX6-161" fmla="*/ 0 w 2011680"/>
              <a:gd name="connsiteY6-162" fmla="*/ 2826771 h 2826771"/>
              <a:gd name="connsiteX7-163" fmla="*/ 0 w 2011680"/>
              <a:gd name="connsiteY7-164" fmla="*/ 1598 h 28267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46257" y="0"/>
                </a:lnTo>
                <a:cubicBezTo>
                  <a:pt x="699597" y="218440"/>
                  <a:pt x="783417" y="292100"/>
                  <a:pt x="1012017" y="335280"/>
                </a:cubicBezTo>
                <a:cubicBezTo>
                  <a:pt x="1289512" y="299720"/>
                  <a:pt x="1340312" y="106045"/>
                  <a:pt x="1358727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85338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18" hasCustomPrompt="1"/>
          </p:nvPr>
        </p:nvSpPr>
        <p:spPr>
          <a:xfrm>
            <a:off x="731058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3545563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Picture Placeholder 62"/>
          <p:cNvSpPr>
            <a:spLocks noGrp="1"/>
          </p:cNvSpPr>
          <p:nvPr>
            <p:ph type="pic" sz="quarter" idx="27" hasCustomPrompt="1"/>
          </p:nvPr>
        </p:nvSpPr>
        <p:spPr>
          <a:xfrm>
            <a:off x="3554707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900910" y="2756536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-1" fmla="*/ 0 w 2011680"/>
              <a:gd name="connsiteY0-2" fmla="*/ 4646 h 2829819"/>
              <a:gd name="connsiteX1-3" fmla="*/ 994434 w 2011680"/>
              <a:gd name="connsiteY1-4" fmla="*/ 0 h 2829819"/>
              <a:gd name="connsiteX2-5" fmla="*/ 2011680 w 2011680"/>
              <a:gd name="connsiteY2-6" fmla="*/ 4646 h 2829819"/>
              <a:gd name="connsiteX3-7" fmla="*/ 2011680 w 2011680"/>
              <a:gd name="connsiteY3-8" fmla="*/ 2829819 h 2829819"/>
              <a:gd name="connsiteX4-9" fmla="*/ 0 w 2011680"/>
              <a:gd name="connsiteY4-10" fmla="*/ 2829819 h 2829819"/>
              <a:gd name="connsiteX5" fmla="*/ 0 w 2011680"/>
              <a:gd name="connsiteY5" fmla="*/ 4646 h 2829819"/>
              <a:gd name="connsiteX0-11" fmla="*/ 0 w 2011680"/>
              <a:gd name="connsiteY0-12" fmla="*/ 4646 h 2829819"/>
              <a:gd name="connsiteX1-13" fmla="*/ 994434 w 2011680"/>
              <a:gd name="connsiteY1-14" fmla="*/ 0 h 2829819"/>
              <a:gd name="connsiteX2-15" fmla="*/ 2011680 w 2011680"/>
              <a:gd name="connsiteY2-16" fmla="*/ 4646 h 2829819"/>
              <a:gd name="connsiteX3-17" fmla="*/ 2011680 w 2011680"/>
              <a:gd name="connsiteY3-18" fmla="*/ 2829819 h 2829819"/>
              <a:gd name="connsiteX4-19" fmla="*/ 0 w 2011680"/>
              <a:gd name="connsiteY4-20" fmla="*/ 2829819 h 2829819"/>
              <a:gd name="connsiteX5-21" fmla="*/ 0 w 2011680"/>
              <a:gd name="connsiteY5-22" fmla="*/ 4646 h 2829819"/>
              <a:gd name="connsiteX0-23" fmla="*/ 0 w 2011680"/>
              <a:gd name="connsiteY0-24" fmla="*/ 4646 h 2829819"/>
              <a:gd name="connsiteX1-25" fmla="*/ 994434 w 2011680"/>
              <a:gd name="connsiteY1-26" fmla="*/ 0 h 2829819"/>
              <a:gd name="connsiteX2-27" fmla="*/ 2011680 w 2011680"/>
              <a:gd name="connsiteY2-28" fmla="*/ 4646 h 2829819"/>
              <a:gd name="connsiteX3-29" fmla="*/ 2011680 w 2011680"/>
              <a:gd name="connsiteY3-30" fmla="*/ 2829819 h 2829819"/>
              <a:gd name="connsiteX4-31" fmla="*/ 0 w 2011680"/>
              <a:gd name="connsiteY4-32" fmla="*/ 2829819 h 2829819"/>
              <a:gd name="connsiteX5-33" fmla="*/ 0 w 2011680"/>
              <a:gd name="connsiteY5-34" fmla="*/ 4646 h 2829819"/>
              <a:gd name="connsiteX0-35" fmla="*/ 0 w 2011680"/>
              <a:gd name="connsiteY0-36" fmla="*/ 4646 h 2829819"/>
              <a:gd name="connsiteX1-37" fmla="*/ 994434 w 2011680"/>
              <a:gd name="connsiteY1-38" fmla="*/ 0 h 2829819"/>
              <a:gd name="connsiteX2-39" fmla="*/ 1362480 w 2011680"/>
              <a:gd name="connsiteY2-40" fmla="*/ 3048 h 2829819"/>
              <a:gd name="connsiteX3-41" fmla="*/ 2011680 w 2011680"/>
              <a:gd name="connsiteY3-42" fmla="*/ 4646 h 2829819"/>
              <a:gd name="connsiteX4-43" fmla="*/ 2011680 w 2011680"/>
              <a:gd name="connsiteY4-44" fmla="*/ 2829819 h 2829819"/>
              <a:gd name="connsiteX5-45" fmla="*/ 0 w 2011680"/>
              <a:gd name="connsiteY5-46" fmla="*/ 2829819 h 2829819"/>
              <a:gd name="connsiteX6" fmla="*/ 0 w 2011680"/>
              <a:gd name="connsiteY6" fmla="*/ 4646 h 2829819"/>
              <a:gd name="connsiteX0-47" fmla="*/ 0 w 2011680"/>
              <a:gd name="connsiteY0-48" fmla="*/ 4646 h 2829819"/>
              <a:gd name="connsiteX1-49" fmla="*/ 651915 w 2011680"/>
              <a:gd name="connsiteY1-50" fmla="*/ 1143 h 2829819"/>
              <a:gd name="connsiteX2-51" fmla="*/ 994434 w 2011680"/>
              <a:gd name="connsiteY2-52" fmla="*/ 0 h 2829819"/>
              <a:gd name="connsiteX3-53" fmla="*/ 1362480 w 2011680"/>
              <a:gd name="connsiteY3-54" fmla="*/ 3048 h 2829819"/>
              <a:gd name="connsiteX4-55" fmla="*/ 2011680 w 2011680"/>
              <a:gd name="connsiteY4-56" fmla="*/ 4646 h 2829819"/>
              <a:gd name="connsiteX5-57" fmla="*/ 2011680 w 2011680"/>
              <a:gd name="connsiteY5-58" fmla="*/ 2829819 h 2829819"/>
              <a:gd name="connsiteX6-59" fmla="*/ 0 w 2011680"/>
              <a:gd name="connsiteY6-60" fmla="*/ 2829819 h 2829819"/>
              <a:gd name="connsiteX7" fmla="*/ 0 w 2011680"/>
              <a:gd name="connsiteY7" fmla="*/ 4646 h 2829819"/>
              <a:gd name="connsiteX0-61" fmla="*/ 0 w 2011680"/>
              <a:gd name="connsiteY0-62" fmla="*/ 3503 h 2828676"/>
              <a:gd name="connsiteX1-63" fmla="*/ 651915 w 2011680"/>
              <a:gd name="connsiteY1-64" fmla="*/ 0 h 2828676"/>
              <a:gd name="connsiteX2-65" fmla="*/ 1005864 w 2011680"/>
              <a:gd name="connsiteY2-66" fmla="*/ 336042 h 2828676"/>
              <a:gd name="connsiteX3-67" fmla="*/ 1362480 w 2011680"/>
              <a:gd name="connsiteY3-68" fmla="*/ 1905 h 2828676"/>
              <a:gd name="connsiteX4-69" fmla="*/ 2011680 w 2011680"/>
              <a:gd name="connsiteY4-70" fmla="*/ 3503 h 2828676"/>
              <a:gd name="connsiteX5-71" fmla="*/ 2011680 w 2011680"/>
              <a:gd name="connsiteY5-72" fmla="*/ 2828676 h 2828676"/>
              <a:gd name="connsiteX6-73" fmla="*/ 0 w 2011680"/>
              <a:gd name="connsiteY6-74" fmla="*/ 2828676 h 2828676"/>
              <a:gd name="connsiteX7-75" fmla="*/ 0 w 2011680"/>
              <a:gd name="connsiteY7-76" fmla="*/ 3503 h 2828676"/>
              <a:gd name="connsiteX0-77" fmla="*/ 0 w 2011680"/>
              <a:gd name="connsiteY0-78" fmla="*/ 3503 h 2828676"/>
              <a:gd name="connsiteX1-79" fmla="*/ 651915 w 2011680"/>
              <a:gd name="connsiteY1-80" fmla="*/ 0 h 2828676"/>
              <a:gd name="connsiteX2-81" fmla="*/ 1005864 w 2011680"/>
              <a:gd name="connsiteY2-82" fmla="*/ 336042 h 2828676"/>
              <a:gd name="connsiteX3-83" fmla="*/ 1362480 w 2011680"/>
              <a:gd name="connsiteY3-84" fmla="*/ 1905 h 2828676"/>
              <a:gd name="connsiteX4-85" fmla="*/ 2011680 w 2011680"/>
              <a:gd name="connsiteY4-86" fmla="*/ 3503 h 2828676"/>
              <a:gd name="connsiteX5-87" fmla="*/ 2011680 w 2011680"/>
              <a:gd name="connsiteY5-88" fmla="*/ 2828676 h 2828676"/>
              <a:gd name="connsiteX6-89" fmla="*/ 0 w 2011680"/>
              <a:gd name="connsiteY6-90" fmla="*/ 2828676 h 2828676"/>
              <a:gd name="connsiteX7-91" fmla="*/ 0 w 2011680"/>
              <a:gd name="connsiteY7-92" fmla="*/ 3503 h 2828676"/>
              <a:gd name="connsiteX0-93" fmla="*/ 0 w 2011680"/>
              <a:gd name="connsiteY0-94" fmla="*/ 3503 h 2828676"/>
              <a:gd name="connsiteX1-95" fmla="*/ 651915 w 2011680"/>
              <a:gd name="connsiteY1-96" fmla="*/ 0 h 2828676"/>
              <a:gd name="connsiteX2-97" fmla="*/ 1005864 w 2011680"/>
              <a:gd name="connsiteY2-98" fmla="*/ 336042 h 2828676"/>
              <a:gd name="connsiteX3-99" fmla="*/ 1362480 w 2011680"/>
              <a:gd name="connsiteY3-100" fmla="*/ 1905 h 2828676"/>
              <a:gd name="connsiteX4-101" fmla="*/ 2011680 w 2011680"/>
              <a:gd name="connsiteY4-102" fmla="*/ 3503 h 2828676"/>
              <a:gd name="connsiteX5-103" fmla="*/ 2011680 w 2011680"/>
              <a:gd name="connsiteY5-104" fmla="*/ 2828676 h 2828676"/>
              <a:gd name="connsiteX6-105" fmla="*/ 0 w 2011680"/>
              <a:gd name="connsiteY6-106" fmla="*/ 2828676 h 2828676"/>
              <a:gd name="connsiteX7-107" fmla="*/ 0 w 2011680"/>
              <a:gd name="connsiteY7-108" fmla="*/ 3503 h 2828676"/>
              <a:gd name="connsiteX0-109" fmla="*/ 0 w 2011680"/>
              <a:gd name="connsiteY0-110" fmla="*/ 3503 h 2828676"/>
              <a:gd name="connsiteX1-111" fmla="*/ 651915 w 2011680"/>
              <a:gd name="connsiteY1-112" fmla="*/ 0 h 2828676"/>
              <a:gd name="connsiteX2-113" fmla="*/ 1005864 w 2011680"/>
              <a:gd name="connsiteY2-114" fmla="*/ 336042 h 2828676"/>
              <a:gd name="connsiteX3-115" fmla="*/ 1362480 w 2011680"/>
              <a:gd name="connsiteY3-116" fmla="*/ 1905 h 2828676"/>
              <a:gd name="connsiteX4-117" fmla="*/ 2011680 w 2011680"/>
              <a:gd name="connsiteY4-118" fmla="*/ 3503 h 2828676"/>
              <a:gd name="connsiteX5-119" fmla="*/ 2011680 w 2011680"/>
              <a:gd name="connsiteY5-120" fmla="*/ 2828676 h 2828676"/>
              <a:gd name="connsiteX6-121" fmla="*/ 0 w 2011680"/>
              <a:gd name="connsiteY6-122" fmla="*/ 2828676 h 2828676"/>
              <a:gd name="connsiteX7-123" fmla="*/ 0 w 2011680"/>
              <a:gd name="connsiteY7-124" fmla="*/ 3503 h 2828676"/>
              <a:gd name="connsiteX0-125" fmla="*/ 0 w 2011680"/>
              <a:gd name="connsiteY0-126" fmla="*/ 3503 h 2828676"/>
              <a:gd name="connsiteX1-127" fmla="*/ 651915 w 2011680"/>
              <a:gd name="connsiteY1-128" fmla="*/ 0 h 2828676"/>
              <a:gd name="connsiteX2-129" fmla="*/ 1005864 w 2011680"/>
              <a:gd name="connsiteY2-130" fmla="*/ 336042 h 2828676"/>
              <a:gd name="connsiteX3-131" fmla="*/ 1362480 w 2011680"/>
              <a:gd name="connsiteY3-132" fmla="*/ 1905 h 2828676"/>
              <a:gd name="connsiteX4-133" fmla="*/ 2011680 w 2011680"/>
              <a:gd name="connsiteY4-134" fmla="*/ 3503 h 2828676"/>
              <a:gd name="connsiteX5-135" fmla="*/ 2011680 w 2011680"/>
              <a:gd name="connsiteY5-136" fmla="*/ 2828676 h 2828676"/>
              <a:gd name="connsiteX6-137" fmla="*/ 0 w 2011680"/>
              <a:gd name="connsiteY6-138" fmla="*/ 2828676 h 2828676"/>
              <a:gd name="connsiteX7-139" fmla="*/ 0 w 2011680"/>
              <a:gd name="connsiteY7-140" fmla="*/ 3503 h 28286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59" y="connsiteY6-60"/>
              </a:cxn>
              <a:cxn ang="0">
                <a:pos x="connsiteX7-75" y="connsiteY7-76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51915" y="0"/>
                </a:lnTo>
                <a:cubicBezTo>
                  <a:pt x="665123" y="83439"/>
                  <a:pt x="720241" y="317373"/>
                  <a:pt x="1005864" y="336042"/>
                </a:cubicBezTo>
                <a:cubicBezTo>
                  <a:pt x="1248561" y="340868"/>
                  <a:pt x="1359813" y="80899"/>
                  <a:pt x="1362480" y="1905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2900911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Placeholder 51"/>
          <p:cNvSpPr>
            <a:spLocks noGrp="1"/>
          </p:cNvSpPr>
          <p:nvPr>
            <p:ph type="body" sz="quarter" idx="19" hasCustomPrompt="1"/>
          </p:nvPr>
        </p:nvSpPr>
        <p:spPr>
          <a:xfrm>
            <a:off x="2946630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Oval 8"/>
          <p:cNvSpPr>
            <a:spLocks noChangeAspect="1"/>
          </p:cNvSpPr>
          <p:nvPr userDrawn="1"/>
        </p:nvSpPr>
        <p:spPr>
          <a:xfrm>
            <a:off x="5761135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icture Placeholder 62"/>
          <p:cNvSpPr>
            <a:spLocks noGrp="1"/>
          </p:cNvSpPr>
          <p:nvPr>
            <p:ph type="pic" sz="quarter" idx="26" hasCustomPrompt="1"/>
          </p:nvPr>
        </p:nvSpPr>
        <p:spPr>
          <a:xfrm>
            <a:off x="5770280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2756535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-1" fmla="*/ 0 w 2011680"/>
              <a:gd name="connsiteY0-2" fmla="*/ 1598 h 2826771"/>
              <a:gd name="connsiteX1-3" fmla="*/ 649951 w 2011680"/>
              <a:gd name="connsiteY1-4" fmla="*/ 0 h 2826771"/>
              <a:gd name="connsiteX2-5" fmla="*/ 2011680 w 2011680"/>
              <a:gd name="connsiteY2-6" fmla="*/ 1598 h 2826771"/>
              <a:gd name="connsiteX3-7" fmla="*/ 2011680 w 2011680"/>
              <a:gd name="connsiteY3-8" fmla="*/ 2826771 h 2826771"/>
              <a:gd name="connsiteX4-9" fmla="*/ 0 w 2011680"/>
              <a:gd name="connsiteY4-10" fmla="*/ 2826771 h 2826771"/>
              <a:gd name="connsiteX5" fmla="*/ 0 w 2011680"/>
              <a:gd name="connsiteY5" fmla="*/ 1598 h 2826771"/>
              <a:gd name="connsiteX0-11" fmla="*/ 0 w 2011680"/>
              <a:gd name="connsiteY0-12" fmla="*/ 3503 h 2828676"/>
              <a:gd name="connsiteX1-13" fmla="*/ 649951 w 2011680"/>
              <a:gd name="connsiteY1-14" fmla="*/ 1905 h 2828676"/>
              <a:gd name="connsiteX2-15" fmla="*/ 1358611 w 2011680"/>
              <a:gd name="connsiteY2-16" fmla="*/ 0 h 2828676"/>
              <a:gd name="connsiteX3-17" fmla="*/ 2011680 w 2011680"/>
              <a:gd name="connsiteY3-18" fmla="*/ 3503 h 2828676"/>
              <a:gd name="connsiteX4-19" fmla="*/ 2011680 w 2011680"/>
              <a:gd name="connsiteY4-20" fmla="*/ 2828676 h 2828676"/>
              <a:gd name="connsiteX5-21" fmla="*/ 0 w 2011680"/>
              <a:gd name="connsiteY5-22" fmla="*/ 2828676 h 2828676"/>
              <a:gd name="connsiteX6" fmla="*/ 0 w 2011680"/>
              <a:gd name="connsiteY6" fmla="*/ 3503 h 2828676"/>
              <a:gd name="connsiteX0-23" fmla="*/ 0 w 2011680"/>
              <a:gd name="connsiteY0-24" fmla="*/ 3503 h 2828676"/>
              <a:gd name="connsiteX1-25" fmla="*/ 649951 w 2011680"/>
              <a:gd name="connsiteY1-26" fmla="*/ 1905 h 2828676"/>
              <a:gd name="connsiteX2-27" fmla="*/ 1006186 w 2011680"/>
              <a:gd name="connsiteY2-28" fmla="*/ 0 h 2828676"/>
              <a:gd name="connsiteX3-29" fmla="*/ 1358611 w 2011680"/>
              <a:gd name="connsiteY3-30" fmla="*/ 0 h 2828676"/>
              <a:gd name="connsiteX4-31" fmla="*/ 2011680 w 2011680"/>
              <a:gd name="connsiteY4-32" fmla="*/ 3503 h 2828676"/>
              <a:gd name="connsiteX5-33" fmla="*/ 2011680 w 2011680"/>
              <a:gd name="connsiteY5-34" fmla="*/ 2828676 h 2828676"/>
              <a:gd name="connsiteX6-35" fmla="*/ 0 w 2011680"/>
              <a:gd name="connsiteY6-36" fmla="*/ 2828676 h 2828676"/>
              <a:gd name="connsiteX7" fmla="*/ 0 w 2011680"/>
              <a:gd name="connsiteY7" fmla="*/ 3503 h 2828676"/>
              <a:gd name="connsiteX0-37" fmla="*/ 0 w 2011680"/>
              <a:gd name="connsiteY0-38" fmla="*/ 3503 h 2828676"/>
              <a:gd name="connsiteX1-39" fmla="*/ 649951 w 2011680"/>
              <a:gd name="connsiteY1-40" fmla="*/ 1905 h 2828676"/>
              <a:gd name="connsiteX2-41" fmla="*/ 1009996 w 2011680"/>
              <a:gd name="connsiteY2-42" fmla="*/ 333375 h 2828676"/>
              <a:gd name="connsiteX3-43" fmla="*/ 1358611 w 2011680"/>
              <a:gd name="connsiteY3-44" fmla="*/ 0 h 2828676"/>
              <a:gd name="connsiteX4-45" fmla="*/ 2011680 w 2011680"/>
              <a:gd name="connsiteY4-46" fmla="*/ 3503 h 2828676"/>
              <a:gd name="connsiteX5-47" fmla="*/ 2011680 w 2011680"/>
              <a:gd name="connsiteY5-48" fmla="*/ 2828676 h 2828676"/>
              <a:gd name="connsiteX6-49" fmla="*/ 0 w 2011680"/>
              <a:gd name="connsiteY6-50" fmla="*/ 2828676 h 2828676"/>
              <a:gd name="connsiteX7-51" fmla="*/ 0 w 2011680"/>
              <a:gd name="connsiteY7-52" fmla="*/ 3503 h 2828676"/>
              <a:gd name="connsiteX0-53" fmla="*/ 0 w 2011680"/>
              <a:gd name="connsiteY0-54" fmla="*/ 3503 h 2828676"/>
              <a:gd name="connsiteX1-55" fmla="*/ 649951 w 2011680"/>
              <a:gd name="connsiteY1-56" fmla="*/ 1905 h 2828676"/>
              <a:gd name="connsiteX2-57" fmla="*/ 1009996 w 2011680"/>
              <a:gd name="connsiteY2-58" fmla="*/ 333375 h 2828676"/>
              <a:gd name="connsiteX3-59" fmla="*/ 1358611 w 2011680"/>
              <a:gd name="connsiteY3-60" fmla="*/ 0 h 2828676"/>
              <a:gd name="connsiteX4-61" fmla="*/ 2011680 w 2011680"/>
              <a:gd name="connsiteY4-62" fmla="*/ 3503 h 2828676"/>
              <a:gd name="connsiteX5-63" fmla="*/ 2011680 w 2011680"/>
              <a:gd name="connsiteY5-64" fmla="*/ 2828676 h 2828676"/>
              <a:gd name="connsiteX6-65" fmla="*/ 0 w 2011680"/>
              <a:gd name="connsiteY6-66" fmla="*/ 2828676 h 2828676"/>
              <a:gd name="connsiteX7-67" fmla="*/ 0 w 2011680"/>
              <a:gd name="connsiteY7-68" fmla="*/ 3503 h 2828676"/>
              <a:gd name="connsiteX0-69" fmla="*/ 0 w 2011680"/>
              <a:gd name="connsiteY0-70" fmla="*/ 3503 h 2828676"/>
              <a:gd name="connsiteX1-71" fmla="*/ 649951 w 2011680"/>
              <a:gd name="connsiteY1-72" fmla="*/ 1905 h 2828676"/>
              <a:gd name="connsiteX2-73" fmla="*/ 1009996 w 2011680"/>
              <a:gd name="connsiteY2-74" fmla="*/ 333375 h 2828676"/>
              <a:gd name="connsiteX3-75" fmla="*/ 1358611 w 2011680"/>
              <a:gd name="connsiteY3-76" fmla="*/ 0 h 2828676"/>
              <a:gd name="connsiteX4-77" fmla="*/ 2011680 w 2011680"/>
              <a:gd name="connsiteY4-78" fmla="*/ 3503 h 2828676"/>
              <a:gd name="connsiteX5-79" fmla="*/ 2011680 w 2011680"/>
              <a:gd name="connsiteY5-80" fmla="*/ 2828676 h 2828676"/>
              <a:gd name="connsiteX6-81" fmla="*/ 0 w 2011680"/>
              <a:gd name="connsiteY6-82" fmla="*/ 2828676 h 2828676"/>
              <a:gd name="connsiteX7-83" fmla="*/ 0 w 2011680"/>
              <a:gd name="connsiteY7-84" fmla="*/ 3503 h 2828676"/>
              <a:gd name="connsiteX0-85" fmla="*/ 0 w 2011680"/>
              <a:gd name="connsiteY0-86" fmla="*/ 3503 h 2828676"/>
              <a:gd name="connsiteX1-87" fmla="*/ 649951 w 2011680"/>
              <a:gd name="connsiteY1-88" fmla="*/ 1905 h 2828676"/>
              <a:gd name="connsiteX2-89" fmla="*/ 1009996 w 2011680"/>
              <a:gd name="connsiteY2-90" fmla="*/ 333375 h 2828676"/>
              <a:gd name="connsiteX3-91" fmla="*/ 1358611 w 2011680"/>
              <a:gd name="connsiteY3-92" fmla="*/ 0 h 2828676"/>
              <a:gd name="connsiteX4-93" fmla="*/ 2011680 w 2011680"/>
              <a:gd name="connsiteY4-94" fmla="*/ 3503 h 2828676"/>
              <a:gd name="connsiteX5-95" fmla="*/ 2011680 w 2011680"/>
              <a:gd name="connsiteY5-96" fmla="*/ 2828676 h 2828676"/>
              <a:gd name="connsiteX6-97" fmla="*/ 0 w 2011680"/>
              <a:gd name="connsiteY6-98" fmla="*/ 2828676 h 2828676"/>
              <a:gd name="connsiteX7-99" fmla="*/ 0 w 2011680"/>
              <a:gd name="connsiteY7-100" fmla="*/ 3503 h 2828676"/>
              <a:gd name="connsiteX0-101" fmla="*/ 0 w 2011680"/>
              <a:gd name="connsiteY0-102" fmla="*/ 3503 h 2828676"/>
              <a:gd name="connsiteX1-103" fmla="*/ 649951 w 2011680"/>
              <a:gd name="connsiteY1-104" fmla="*/ 1905 h 2828676"/>
              <a:gd name="connsiteX2-105" fmla="*/ 1009996 w 2011680"/>
              <a:gd name="connsiteY2-106" fmla="*/ 333375 h 2828676"/>
              <a:gd name="connsiteX3-107" fmla="*/ 1358611 w 2011680"/>
              <a:gd name="connsiteY3-108" fmla="*/ 0 h 2828676"/>
              <a:gd name="connsiteX4-109" fmla="*/ 2011680 w 2011680"/>
              <a:gd name="connsiteY4-110" fmla="*/ 3503 h 2828676"/>
              <a:gd name="connsiteX5-111" fmla="*/ 2011680 w 2011680"/>
              <a:gd name="connsiteY5-112" fmla="*/ 2828676 h 2828676"/>
              <a:gd name="connsiteX6-113" fmla="*/ 0 w 2011680"/>
              <a:gd name="connsiteY6-114" fmla="*/ 2828676 h 2828676"/>
              <a:gd name="connsiteX7-115" fmla="*/ 0 w 2011680"/>
              <a:gd name="connsiteY7-116" fmla="*/ 3503 h 28286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49951" y="1905"/>
                </a:lnTo>
                <a:cubicBezTo>
                  <a:pt x="676621" y="123825"/>
                  <a:pt x="743296" y="316230"/>
                  <a:pt x="1009996" y="333375"/>
                </a:cubicBezTo>
                <a:cubicBezTo>
                  <a:pt x="1261456" y="319405"/>
                  <a:pt x="1349086" y="114935"/>
                  <a:pt x="1358611" y="0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5116484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51"/>
          <p:cNvSpPr>
            <a:spLocks noGrp="1"/>
          </p:cNvSpPr>
          <p:nvPr>
            <p:ph type="body" sz="quarter" idx="20" hasCustomPrompt="1"/>
          </p:nvPr>
        </p:nvSpPr>
        <p:spPr>
          <a:xfrm>
            <a:off x="5162204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7976707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icture Placeholder 62"/>
          <p:cNvSpPr>
            <a:spLocks noGrp="1"/>
          </p:cNvSpPr>
          <p:nvPr>
            <p:ph type="pic" sz="quarter" idx="25" hasCustomPrompt="1"/>
          </p:nvPr>
        </p:nvSpPr>
        <p:spPr>
          <a:xfrm>
            <a:off x="7985853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-1" fmla="*/ 0 w 2011680"/>
              <a:gd name="connsiteY0-2" fmla="*/ 1598 h 2826771"/>
              <a:gd name="connsiteX1-3" fmla="*/ 651163 w 2011680"/>
              <a:gd name="connsiteY1-4" fmla="*/ 0 h 2826771"/>
              <a:gd name="connsiteX2-5" fmla="*/ 2011680 w 2011680"/>
              <a:gd name="connsiteY2-6" fmla="*/ 1598 h 2826771"/>
              <a:gd name="connsiteX3-7" fmla="*/ 2011680 w 2011680"/>
              <a:gd name="connsiteY3-8" fmla="*/ 2826771 h 2826771"/>
              <a:gd name="connsiteX4-9" fmla="*/ 0 w 2011680"/>
              <a:gd name="connsiteY4-10" fmla="*/ 2826771 h 2826771"/>
              <a:gd name="connsiteX5" fmla="*/ 0 w 2011680"/>
              <a:gd name="connsiteY5" fmla="*/ 1598 h 2826771"/>
              <a:gd name="connsiteX0-11" fmla="*/ 0 w 2011680"/>
              <a:gd name="connsiteY0-12" fmla="*/ 1598 h 2826771"/>
              <a:gd name="connsiteX1-13" fmla="*/ 651163 w 2011680"/>
              <a:gd name="connsiteY1-14" fmla="*/ 0 h 2826771"/>
              <a:gd name="connsiteX2-15" fmla="*/ 1357283 w 2011680"/>
              <a:gd name="connsiteY2-16" fmla="*/ 2540 h 2826771"/>
              <a:gd name="connsiteX3-17" fmla="*/ 2011680 w 2011680"/>
              <a:gd name="connsiteY3-18" fmla="*/ 1598 h 2826771"/>
              <a:gd name="connsiteX4-19" fmla="*/ 2011680 w 2011680"/>
              <a:gd name="connsiteY4-20" fmla="*/ 2826771 h 2826771"/>
              <a:gd name="connsiteX5-21" fmla="*/ 0 w 2011680"/>
              <a:gd name="connsiteY5-22" fmla="*/ 2826771 h 2826771"/>
              <a:gd name="connsiteX6" fmla="*/ 0 w 2011680"/>
              <a:gd name="connsiteY6" fmla="*/ 1598 h 2826771"/>
              <a:gd name="connsiteX0-23" fmla="*/ 0 w 2011680"/>
              <a:gd name="connsiteY0-24" fmla="*/ 1598 h 2826771"/>
              <a:gd name="connsiteX1-25" fmla="*/ 651163 w 2011680"/>
              <a:gd name="connsiteY1-26" fmla="*/ 0 h 2826771"/>
              <a:gd name="connsiteX2-27" fmla="*/ 1014383 w 2011680"/>
              <a:gd name="connsiteY2-28" fmla="*/ 330200 h 2826771"/>
              <a:gd name="connsiteX3-29" fmla="*/ 1357283 w 2011680"/>
              <a:gd name="connsiteY3-30" fmla="*/ 2540 h 2826771"/>
              <a:gd name="connsiteX4-31" fmla="*/ 2011680 w 2011680"/>
              <a:gd name="connsiteY4-32" fmla="*/ 1598 h 2826771"/>
              <a:gd name="connsiteX5-33" fmla="*/ 2011680 w 2011680"/>
              <a:gd name="connsiteY5-34" fmla="*/ 2826771 h 2826771"/>
              <a:gd name="connsiteX6-35" fmla="*/ 0 w 2011680"/>
              <a:gd name="connsiteY6-36" fmla="*/ 2826771 h 2826771"/>
              <a:gd name="connsiteX7" fmla="*/ 0 w 2011680"/>
              <a:gd name="connsiteY7" fmla="*/ 1598 h 2826771"/>
              <a:gd name="connsiteX0-37" fmla="*/ 0 w 2011680"/>
              <a:gd name="connsiteY0-38" fmla="*/ 1598 h 2826771"/>
              <a:gd name="connsiteX1-39" fmla="*/ 651163 w 2011680"/>
              <a:gd name="connsiteY1-40" fmla="*/ 0 h 2826771"/>
              <a:gd name="connsiteX2-41" fmla="*/ 1014383 w 2011680"/>
              <a:gd name="connsiteY2-42" fmla="*/ 330200 h 2826771"/>
              <a:gd name="connsiteX3-43" fmla="*/ 1357283 w 2011680"/>
              <a:gd name="connsiteY3-44" fmla="*/ 2540 h 2826771"/>
              <a:gd name="connsiteX4-45" fmla="*/ 2011680 w 2011680"/>
              <a:gd name="connsiteY4-46" fmla="*/ 1598 h 2826771"/>
              <a:gd name="connsiteX5-47" fmla="*/ 2011680 w 2011680"/>
              <a:gd name="connsiteY5-48" fmla="*/ 2826771 h 2826771"/>
              <a:gd name="connsiteX6-49" fmla="*/ 0 w 2011680"/>
              <a:gd name="connsiteY6-50" fmla="*/ 2826771 h 2826771"/>
              <a:gd name="connsiteX7-51" fmla="*/ 0 w 2011680"/>
              <a:gd name="connsiteY7-52" fmla="*/ 1598 h 2826771"/>
              <a:gd name="connsiteX0-53" fmla="*/ 0 w 2011680"/>
              <a:gd name="connsiteY0-54" fmla="*/ 1598 h 2826771"/>
              <a:gd name="connsiteX1-55" fmla="*/ 651163 w 2011680"/>
              <a:gd name="connsiteY1-56" fmla="*/ 0 h 2826771"/>
              <a:gd name="connsiteX2-57" fmla="*/ 1014383 w 2011680"/>
              <a:gd name="connsiteY2-58" fmla="*/ 330200 h 2826771"/>
              <a:gd name="connsiteX3-59" fmla="*/ 1357283 w 2011680"/>
              <a:gd name="connsiteY3-60" fmla="*/ 2540 h 2826771"/>
              <a:gd name="connsiteX4-61" fmla="*/ 2011680 w 2011680"/>
              <a:gd name="connsiteY4-62" fmla="*/ 1598 h 2826771"/>
              <a:gd name="connsiteX5-63" fmla="*/ 2011680 w 2011680"/>
              <a:gd name="connsiteY5-64" fmla="*/ 2826771 h 2826771"/>
              <a:gd name="connsiteX6-65" fmla="*/ 0 w 2011680"/>
              <a:gd name="connsiteY6-66" fmla="*/ 2826771 h 2826771"/>
              <a:gd name="connsiteX7-67" fmla="*/ 0 w 2011680"/>
              <a:gd name="connsiteY7-68" fmla="*/ 1598 h 2826771"/>
              <a:gd name="connsiteX0-69" fmla="*/ 0 w 2011680"/>
              <a:gd name="connsiteY0-70" fmla="*/ 1598 h 2826771"/>
              <a:gd name="connsiteX1-71" fmla="*/ 651163 w 2011680"/>
              <a:gd name="connsiteY1-72" fmla="*/ 0 h 2826771"/>
              <a:gd name="connsiteX2-73" fmla="*/ 1014383 w 2011680"/>
              <a:gd name="connsiteY2-74" fmla="*/ 330200 h 2826771"/>
              <a:gd name="connsiteX3-75" fmla="*/ 1357283 w 2011680"/>
              <a:gd name="connsiteY3-76" fmla="*/ 2540 h 2826771"/>
              <a:gd name="connsiteX4-77" fmla="*/ 2011680 w 2011680"/>
              <a:gd name="connsiteY4-78" fmla="*/ 1598 h 2826771"/>
              <a:gd name="connsiteX5-79" fmla="*/ 2011680 w 2011680"/>
              <a:gd name="connsiteY5-80" fmla="*/ 2826771 h 2826771"/>
              <a:gd name="connsiteX6-81" fmla="*/ 0 w 2011680"/>
              <a:gd name="connsiteY6-82" fmla="*/ 2826771 h 2826771"/>
              <a:gd name="connsiteX7-83" fmla="*/ 0 w 2011680"/>
              <a:gd name="connsiteY7-84" fmla="*/ 1598 h 2826771"/>
              <a:gd name="connsiteX0-85" fmla="*/ 0 w 2011680"/>
              <a:gd name="connsiteY0-86" fmla="*/ 1598 h 2826771"/>
              <a:gd name="connsiteX1-87" fmla="*/ 651163 w 2011680"/>
              <a:gd name="connsiteY1-88" fmla="*/ 0 h 2826771"/>
              <a:gd name="connsiteX2-89" fmla="*/ 1014383 w 2011680"/>
              <a:gd name="connsiteY2-90" fmla="*/ 330200 h 2826771"/>
              <a:gd name="connsiteX3-91" fmla="*/ 1357283 w 2011680"/>
              <a:gd name="connsiteY3-92" fmla="*/ 2540 h 2826771"/>
              <a:gd name="connsiteX4-93" fmla="*/ 2011680 w 2011680"/>
              <a:gd name="connsiteY4-94" fmla="*/ 1598 h 2826771"/>
              <a:gd name="connsiteX5-95" fmla="*/ 2011680 w 2011680"/>
              <a:gd name="connsiteY5-96" fmla="*/ 2826771 h 2826771"/>
              <a:gd name="connsiteX6-97" fmla="*/ 0 w 2011680"/>
              <a:gd name="connsiteY6-98" fmla="*/ 2826771 h 2826771"/>
              <a:gd name="connsiteX7-99" fmla="*/ 0 w 2011680"/>
              <a:gd name="connsiteY7-100" fmla="*/ 1598 h 2826771"/>
              <a:gd name="connsiteX0-101" fmla="*/ 0 w 2011680"/>
              <a:gd name="connsiteY0-102" fmla="*/ 1598 h 2826771"/>
              <a:gd name="connsiteX1-103" fmla="*/ 651163 w 2011680"/>
              <a:gd name="connsiteY1-104" fmla="*/ 0 h 2826771"/>
              <a:gd name="connsiteX2-105" fmla="*/ 1014383 w 2011680"/>
              <a:gd name="connsiteY2-106" fmla="*/ 330200 h 2826771"/>
              <a:gd name="connsiteX3-107" fmla="*/ 1357283 w 2011680"/>
              <a:gd name="connsiteY3-108" fmla="*/ 2540 h 2826771"/>
              <a:gd name="connsiteX4-109" fmla="*/ 2011680 w 2011680"/>
              <a:gd name="connsiteY4-110" fmla="*/ 1598 h 2826771"/>
              <a:gd name="connsiteX5-111" fmla="*/ 2011680 w 2011680"/>
              <a:gd name="connsiteY5-112" fmla="*/ 2826771 h 2826771"/>
              <a:gd name="connsiteX6-113" fmla="*/ 0 w 2011680"/>
              <a:gd name="connsiteY6-114" fmla="*/ 2826771 h 2826771"/>
              <a:gd name="connsiteX7-115" fmla="*/ 0 w 2011680"/>
              <a:gd name="connsiteY7-116" fmla="*/ 1598 h 28267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1163" y="0"/>
                </a:lnTo>
                <a:cubicBezTo>
                  <a:pt x="681643" y="210820"/>
                  <a:pt x="861983" y="330200"/>
                  <a:pt x="1014383" y="330200"/>
                </a:cubicBezTo>
                <a:cubicBezTo>
                  <a:pt x="1164243" y="312420"/>
                  <a:pt x="1331883" y="218440"/>
                  <a:pt x="1357283" y="254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332057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 Placeholder 51"/>
          <p:cNvSpPr>
            <a:spLocks noGrp="1"/>
          </p:cNvSpPr>
          <p:nvPr>
            <p:ph type="body" sz="quarter" idx="21" hasCustomPrompt="1"/>
          </p:nvPr>
        </p:nvSpPr>
        <p:spPr>
          <a:xfrm>
            <a:off x="7377777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10190018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Picture Placeholder 62"/>
          <p:cNvSpPr>
            <a:spLocks noGrp="1"/>
          </p:cNvSpPr>
          <p:nvPr>
            <p:ph type="pic" sz="quarter" idx="24" hasCustomPrompt="1"/>
          </p:nvPr>
        </p:nvSpPr>
        <p:spPr>
          <a:xfrm>
            <a:off x="10201425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-1" fmla="*/ 0 w 2011680"/>
              <a:gd name="connsiteY0-2" fmla="*/ 0 h 2825173"/>
              <a:gd name="connsiteX1-3" fmla="*/ 655551 w 2011680"/>
              <a:gd name="connsiteY1-4" fmla="*/ 942 h 2825173"/>
              <a:gd name="connsiteX2-5" fmla="*/ 2011680 w 2011680"/>
              <a:gd name="connsiteY2-6" fmla="*/ 0 h 2825173"/>
              <a:gd name="connsiteX3-7" fmla="*/ 2011680 w 2011680"/>
              <a:gd name="connsiteY3-8" fmla="*/ 2825173 h 2825173"/>
              <a:gd name="connsiteX4-9" fmla="*/ 0 w 2011680"/>
              <a:gd name="connsiteY4-10" fmla="*/ 2825173 h 2825173"/>
              <a:gd name="connsiteX5" fmla="*/ 0 w 2011680"/>
              <a:gd name="connsiteY5" fmla="*/ 0 h 2825173"/>
              <a:gd name="connsiteX0-11" fmla="*/ 0 w 2011680"/>
              <a:gd name="connsiteY0-12" fmla="*/ 1598 h 2826771"/>
              <a:gd name="connsiteX1-13" fmla="*/ 655551 w 2011680"/>
              <a:gd name="connsiteY1-14" fmla="*/ 2540 h 2826771"/>
              <a:gd name="connsiteX2-15" fmla="*/ 1364211 w 2011680"/>
              <a:gd name="connsiteY2-16" fmla="*/ 0 h 2826771"/>
              <a:gd name="connsiteX3-17" fmla="*/ 2011680 w 2011680"/>
              <a:gd name="connsiteY3-18" fmla="*/ 1598 h 2826771"/>
              <a:gd name="connsiteX4-19" fmla="*/ 2011680 w 2011680"/>
              <a:gd name="connsiteY4-20" fmla="*/ 2826771 h 2826771"/>
              <a:gd name="connsiteX5-21" fmla="*/ 0 w 2011680"/>
              <a:gd name="connsiteY5-22" fmla="*/ 2826771 h 2826771"/>
              <a:gd name="connsiteX6" fmla="*/ 0 w 2011680"/>
              <a:gd name="connsiteY6" fmla="*/ 1598 h 2826771"/>
              <a:gd name="connsiteX0-23" fmla="*/ 0 w 2011680"/>
              <a:gd name="connsiteY0-24" fmla="*/ 1598 h 2826771"/>
              <a:gd name="connsiteX1-25" fmla="*/ 655551 w 2011680"/>
              <a:gd name="connsiteY1-26" fmla="*/ 2540 h 2826771"/>
              <a:gd name="connsiteX2-27" fmla="*/ 1016231 w 2011680"/>
              <a:gd name="connsiteY2-28" fmla="*/ 327660 h 2826771"/>
              <a:gd name="connsiteX3-29" fmla="*/ 1364211 w 2011680"/>
              <a:gd name="connsiteY3-30" fmla="*/ 0 h 2826771"/>
              <a:gd name="connsiteX4-31" fmla="*/ 2011680 w 2011680"/>
              <a:gd name="connsiteY4-32" fmla="*/ 1598 h 2826771"/>
              <a:gd name="connsiteX5-33" fmla="*/ 2011680 w 2011680"/>
              <a:gd name="connsiteY5-34" fmla="*/ 2826771 h 2826771"/>
              <a:gd name="connsiteX6-35" fmla="*/ 0 w 2011680"/>
              <a:gd name="connsiteY6-36" fmla="*/ 2826771 h 2826771"/>
              <a:gd name="connsiteX7" fmla="*/ 0 w 2011680"/>
              <a:gd name="connsiteY7" fmla="*/ 1598 h 2826771"/>
              <a:gd name="connsiteX0-37" fmla="*/ 0 w 2011680"/>
              <a:gd name="connsiteY0-38" fmla="*/ 1598 h 2826771"/>
              <a:gd name="connsiteX1-39" fmla="*/ 655551 w 2011680"/>
              <a:gd name="connsiteY1-40" fmla="*/ 2540 h 2826771"/>
              <a:gd name="connsiteX2-41" fmla="*/ 1016231 w 2011680"/>
              <a:gd name="connsiteY2-42" fmla="*/ 327660 h 2826771"/>
              <a:gd name="connsiteX3-43" fmla="*/ 1364211 w 2011680"/>
              <a:gd name="connsiteY3-44" fmla="*/ 0 h 2826771"/>
              <a:gd name="connsiteX4-45" fmla="*/ 2011680 w 2011680"/>
              <a:gd name="connsiteY4-46" fmla="*/ 1598 h 2826771"/>
              <a:gd name="connsiteX5-47" fmla="*/ 2011680 w 2011680"/>
              <a:gd name="connsiteY5-48" fmla="*/ 2826771 h 2826771"/>
              <a:gd name="connsiteX6-49" fmla="*/ 0 w 2011680"/>
              <a:gd name="connsiteY6-50" fmla="*/ 2826771 h 2826771"/>
              <a:gd name="connsiteX7-51" fmla="*/ 0 w 2011680"/>
              <a:gd name="connsiteY7-52" fmla="*/ 1598 h 2826771"/>
              <a:gd name="connsiteX0-53" fmla="*/ 0 w 2011680"/>
              <a:gd name="connsiteY0-54" fmla="*/ 1598 h 2826771"/>
              <a:gd name="connsiteX1-55" fmla="*/ 655551 w 2011680"/>
              <a:gd name="connsiteY1-56" fmla="*/ 2540 h 2826771"/>
              <a:gd name="connsiteX2-57" fmla="*/ 1016231 w 2011680"/>
              <a:gd name="connsiteY2-58" fmla="*/ 327660 h 2826771"/>
              <a:gd name="connsiteX3-59" fmla="*/ 1364211 w 2011680"/>
              <a:gd name="connsiteY3-60" fmla="*/ 0 h 2826771"/>
              <a:gd name="connsiteX4-61" fmla="*/ 2011680 w 2011680"/>
              <a:gd name="connsiteY4-62" fmla="*/ 1598 h 2826771"/>
              <a:gd name="connsiteX5-63" fmla="*/ 2011680 w 2011680"/>
              <a:gd name="connsiteY5-64" fmla="*/ 2826771 h 2826771"/>
              <a:gd name="connsiteX6-65" fmla="*/ 0 w 2011680"/>
              <a:gd name="connsiteY6-66" fmla="*/ 2826771 h 2826771"/>
              <a:gd name="connsiteX7-67" fmla="*/ 0 w 2011680"/>
              <a:gd name="connsiteY7-68" fmla="*/ 1598 h 2826771"/>
              <a:gd name="connsiteX0-69" fmla="*/ 0 w 2011680"/>
              <a:gd name="connsiteY0-70" fmla="*/ 1598 h 2826771"/>
              <a:gd name="connsiteX1-71" fmla="*/ 655551 w 2011680"/>
              <a:gd name="connsiteY1-72" fmla="*/ 2540 h 2826771"/>
              <a:gd name="connsiteX2-73" fmla="*/ 1016231 w 2011680"/>
              <a:gd name="connsiteY2-74" fmla="*/ 327660 h 2826771"/>
              <a:gd name="connsiteX3-75" fmla="*/ 1364211 w 2011680"/>
              <a:gd name="connsiteY3-76" fmla="*/ 0 h 2826771"/>
              <a:gd name="connsiteX4-77" fmla="*/ 2011680 w 2011680"/>
              <a:gd name="connsiteY4-78" fmla="*/ 1598 h 2826771"/>
              <a:gd name="connsiteX5-79" fmla="*/ 2011680 w 2011680"/>
              <a:gd name="connsiteY5-80" fmla="*/ 2826771 h 2826771"/>
              <a:gd name="connsiteX6-81" fmla="*/ 0 w 2011680"/>
              <a:gd name="connsiteY6-82" fmla="*/ 2826771 h 2826771"/>
              <a:gd name="connsiteX7-83" fmla="*/ 0 w 2011680"/>
              <a:gd name="connsiteY7-84" fmla="*/ 1598 h 2826771"/>
              <a:gd name="connsiteX0-85" fmla="*/ 0 w 2011680"/>
              <a:gd name="connsiteY0-86" fmla="*/ 1598 h 2826771"/>
              <a:gd name="connsiteX1-87" fmla="*/ 655551 w 2011680"/>
              <a:gd name="connsiteY1-88" fmla="*/ 2540 h 2826771"/>
              <a:gd name="connsiteX2-89" fmla="*/ 1016231 w 2011680"/>
              <a:gd name="connsiteY2-90" fmla="*/ 327660 h 2826771"/>
              <a:gd name="connsiteX3-91" fmla="*/ 1364211 w 2011680"/>
              <a:gd name="connsiteY3-92" fmla="*/ 0 h 2826771"/>
              <a:gd name="connsiteX4-93" fmla="*/ 2011680 w 2011680"/>
              <a:gd name="connsiteY4-94" fmla="*/ 1598 h 2826771"/>
              <a:gd name="connsiteX5-95" fmla="*/ 2011680 w 2011680"/>
              <a:gd name="connsiteY5-96" fmla="*/ 2826771 h 2826771"/>
              <a:gd name="connsiteX6-97" fmla="*/ 0 w 2011680"/>
              <a:gd name="connsiteY6-98" fmla="*/ 2826771 h 2826771"/>
              <a:gd name="connsiteX7-99" fmla="*/ 0 w 2011680"/>
              <a:gd name="connsiteY7-100" fmla="*/ 1598 h 28267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5551" y="2540"/>
                </a:lnTo>
                <a:cubicBezTo>
                  <a:pt x="686031" y="198120"/>
                  <a:pt x="833351" y="335280"/>
                  <a:pt x="1016231" y="327660"/>
                </a:cubicBezTo>
                <a:cubicBezTo>
                  <a:pt x="1205884" y="340360"/>
                  <a:pt x="1362518" y="137160"/>
                  <a:pt x="1364211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9547629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 Placeholder 51"/>
          <p:cNvSpPr>
            <a:spLocks noGrp="1"/>
          </p:cNvSpPr>
          <p:nvPr>
            <p:ph type="body" sz="quarter" idx="22" hasCustomPrompt="1"/>
          </p:nvPr>
        </p:nvSpPr>
        <p:spPr>
          <a:xfrm>
            <a:off x="9593349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/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26" name="Freeform: Shape 25"/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/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31520"/>
            <a:ext cx="10671048" cy="21264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30" name="Image 2"/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 userDrawn="1"/>
        </p:nvSpPr>
        <p:spPr>
          <a:xfrm rot="16200000">
            <a:off x="1669440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 rot="16200000">
            <a:off x="3881150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 rot="16200000">
            <a:off x="6045016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 rot="16200000">
            <a:off x="8264631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 rot="16200000">
            <a:off x="10475505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51"/>
          <p:cNvSpPr>
            <a:spLocks noGrp="1"/>
          </p:cNvSpPr>
          <p:nvPr>
            <p:ph type="body" sz="quarter" idx="18" hasCustomPrompt="1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51"/>
          <p:cNvSpPr>
            <a:spLocks noGrp="1"/>
          </p:cNvSpPr>
          <p:nvPr>
            <p:ph type="body" sz="quarter" idx="19" hasCustomPrompt="1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51"/>
          <p:cNvSpPr>
            <a:spLocks noGrp="1"/>
          </p:cNvSpPr>
          <p:nvPr>
            <p:ph type="body" sz="quarter" idx="20" hasCustomPrompt="1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51"/>
          <p:cNvSpPr>
            <a:spLocks noGrp="1"/>
          </p:cNvSpPr>
          <p:nvPr>
            <p:ph type="body" sz="quarter" idx="21" hasCustomPrompt="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51"/>
          <p:cNvSpPr>
            <a:spLocks noGrp="1"/>
          </p:cNvSpPr>
          <p:nvPr>
            <p:ph type="body" sz="quarter" idx="22" hasCustomPrompt="1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3986784" y="701702"/>
            <a:ext cx="7439243" cy="130997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Image 0"/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3" name="Image 1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/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Image 5"/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9" name="Image 6"/>
          <p:cNvPicPr>
            <a:picLocks noChangeAspect="1"/>
          </p:cNvPicPr>
          <p:nvPr userDrawn="1"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986784" y="2071314"/>
            <a:ext cx="3813048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986784" y="2877312"/>
            <a:ext cx="3803992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857877" y="2071314"/>
            <a:ext cx="3568150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857877" y="2877312"/>
            <a:ext cx="3568150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41458"/>
            <a:ext cx="10671048" cy="145985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64" name="Picture Placeholder 62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911096" y="2407653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3232" y="2885439"/>
            <a:ext cx="3328416" cy="356386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-1" fmla="*/ 0 w 3328416"/>
              <a:gd name="connsiteY0-2" fmla="*/ 6845 h 3563861"/>
              <a:gd name="connsiteX1-3" fmla="*/ 1191768 w 3328416"/>
              <a:gd name="connsiteY1-4" fmla="*/ 0 h 3563861"/>
              <a:gd name="connsiteX2-5" fmla="*/ 3328416 w 3328416"/>
              <a:gd name="connsiteY2-6" fmla="*/ 6845 h 3563861"/>
              <a:gd name="connsiteX3-7" fmla="*/ 3328416 w 3328416"/>
              <a:gd name="connsiteY3-8" fmla="*/ 3563861 h 3563861"/>
              <a:gd name="connsiteX4-9" fmla="*/ 0 w 3328416"/>
              <a:gd name="connsiteY4-10" fmla="*/ 3563861 h 3563861"/>
              <a:gd name="connsiteX5" fmla="*/ 0 w 3328416"/>
              <a:gd name="connsiteY5" fmla="*/ 6845 h 3563861"/>
              <a:gd name="connsiteX0-11" fmla="*/ 0 w 3328416"/>
              <a:gd name="connsiteY0-12" fmla="*/ 6845 h 3563861"/>
              <a:gd name="connsiteX1-13" fmla="*/ 1191768 w 3328416"/>
              <a:gd name="connsiteY1-14" fmla="*/ 0 h 3563861"/>
              <a:gd name="connsiteX2-15" fmla="*/ 2126488 w 3328416"/>
              <a:gd name="connsiteY2-16" fmla="*/ 1 h 3563861"/>
              <a:gd name="connsiteX3-17" fmla="*/ 3328416 w 3328416"/>
              <a:gd name="connsiteY3-18" fmla="*/ 6845 h 3563861"/>
              <a:gd name="connsiteX4-19" fmla="*/ 3328416 w 3328416"/>
              <a:gd name="connsiteY4-20" fmla="*/ 3563861 h 3563861"/>
              <a:gd name="connsiteX5-21" fmla="*/ 0 w 3328416"/>
              <a:gd name="connsiteY5-22" fmla="*/ 3563861 h 3563861"/>
              <a:gd name="connsiteX6" fmla="*/ 0 w 3328416"/>
              <a:gd name="connsiteY6" fmla="*/ 6845 h 3563861"/>
              <a:gd name="connsiteX0-23" fmla="*/ 0 w 3328416"/>
              <a:gd name="connsiteY0-24" fmla="*/ 6845 h 3563861"/>
              <a:gd name="connsiteX1-25" fmla="*/ 1191768 w 3328416"/>
              <a:gd name="connsiteY1-26" fmla="*/ 0 h 3563861"/>
              <a:gd name="connsiteX2-27" fmla="*/ 2126488 w 3328416"/>
              <a:gd name="connsiteY2-28" fmla="*/ 1 h 3563861"/>
              <a:gd name="connsiteX3-29" fmla="*/ 3328416 w 3328416"/>
              <a:gd name="connsiteY3-30" fmla="*/ 6845 h 3563861"/>
              <a:gd name="connsiteX4-31" fmla="*/ 3328416 w 3328416"/>
              <a:gd name="connsiteY4-32" fmla="*/ 3563861 h 3563861"/>
              <a:gd name="connsiteX5-33" fmla="*/ 0 w 3328416"/>
              <a:gd name="connsiteY5-34" fmla="*/ 3563861 h 3563861"/>
              <a:gd name="connsiteX6-35" fmla="*/ 0 w 3328416"/>
              <a:gd name="connsiteY6-36" fmla="*/ 6845 h 3563861"/>
              <a:gd name="connsiteX0-37" fmla="*/ 0 w 3328416"/>
              <a:gd name="connsiteY0-38" fmla="*/ 6845 h 3563861"/>
              <a:gd name="connsiteX1-39" fmla="*/ 1191768 w 3328416"/>
              <a:gd name="connsiteY1-40" fmla="*/ 0 h 3563861"/>
              <a:gd name="connsiteX2-41" fmla="*/ 2126488 w 3328416"/>
              <a:gd name="connsiteY2-42" fmla="*/ 1 h 3563861"/>
              <a:gd name="connsiteX3-43" fmla="*/ 3328416 w 3328416"/>
              <a:gd name="connsiteY3-44" fmla="*/ 6845 h 3563861"/>
              <a:gd name="connsiteX4-45" fmla="*/ 3328416 w 3328416"/>
              <a:gd name="connsiteY4-46" fmla="*/ 3563861 h 3563861"/>
              <a:gd name="connsiteX5-47" fmla="*/ 0 w 3328416"/>
              <a:gd name="connsiteY5-48" fmla="*/ 3563861 h 3563861"/>
              <a:gd name="connsiteX6-49" fmla="*/ 0 w 3328416"/>
              <a:gd name="connsiteY6-50" fmla="*/ 6845 h 3563861"/>
              <a:gd name="connsiteX0-51" fmla="*/ 0 w 3328416"/>
              <a:gd name="connsiteY0-52" fmla="*/ 6845 h 3563861"/>
              <a:gd name="connsiteX1-53" fmla="*/ 1191768 w 3328416"/>
              <a:gd name="connsiteY1-54" fmla="*/ 0 h 3563861"/>
              <a:gd name="connsiteX2-55" fmla="*/ 1679448 w 3328416"/>
              <a:gd name="connsiteY2-56" fmla="*/ 452121 h 3563861"/>
              <a:gd name="connsiteX3-57" fmla="*/ 2126488 w 3328416"/>
              <a:gd name="connsiteY3-58" fmla="*/ 1 h 3563861"/>
              <a:gd name="connsiteX4-59" fmla="*/ 3328416 w 3328416"/>
              <a:gd name="connsiteY4-60" fmla="*/ 6845 h 3563861"/>
              <a:gd name="connsiteX5-61" fmla="*/ 3328416 w 3328416"/>
              <a:gd name="connsiteY5-62" fmla="*/ 3563861 h 3563861"/>
              <a:gd name="connsiteX6-63" fmla="*/ 0 w 3328416"/>
              <a:gd name="connsiteY6-64" fmla="*/ 3563861 h 3563861"/>
              <a:gd name="connsiteX7" fmla="*/ 0 w 3328416"/>
              <a:gd name="connsiteY7" fmla="*/ 6845 h 3563861"/>
              <a:gd name="connsiteX0-65" fmla="*/ 0 w 3328416"/>
              <a:gd name="connsiteY0-66" fmla="*/ 6845 h 3563861"/>
              <a:gd name="connsiteX1-67" fmla="*/ 1191768 w 3328416"/>
              <a:gd name="connsiteY1-68" fmla="*/ 0 h 3563861"/>
              <a:gd name="connsiteX2-69" fmla="*/ 1679448 w 3328416"/>
              <a:gd name="connsiteY2-70" fmla="*/ 452121 h 3563861"/>
              <a:gd name="connsiteX3-71" fmla="*/ 2126488 w 3328416"/>
              <a:gd name="connsiteY3-72" fmla="*/ 1 h 3563861"/>
              <a:gd name="connsiteX4-73" fmla="*/ 3328416 w 3328416"/>
              <a:gd name="connsiteY4-74" fmla="*/ 6845 h 3563861"/>
              <a:gd name="connsiteX5-75" fmla="*/ 3328416 w 3328416"/>
              <a:gd name="connsiteY5-76" fmla="*/ 3563861 h 3563861"/>
              <a:gd name="connsiteX6-77" fmla="*/ 0 w 3328416"/>
              <a:gd name="connsiteY6-78" fmla="*/ 3563861 h 3563861"/>
              <a:gd name="connsiteX7-79" fmla="*/ 0 w 3328416"/>
              <a:gd name="connsiteY7-80" fmla="*/ 6845 h 3563861"/>
              <a:gd name="connsiteX0-81" fmla="*/ 0 w 3328416"/>
              <a:gd name="connsiteY0-82" fmla="*/ 6845 h 3563861"/>
              <a:gd name="connsiteX1-83" fmla="*/ 1191768 w 3328416"/>
              <a:gd name="connsiteY1-84" fmla="*/ 0 h 3563861"/>
              <a:gd name="connsiteX2-85" fmla="*/ 1679448 w 3328416"/>
              <a:gd name="connsiteY2-86" fmla="*/ 452121 h 3563861"/>
              <a:gd name="connsiteX3-87" fmla="*/ 2126488 w 3328416"/>
              <a:gd name="connsiteY3-88" fmla="*/ 1 h 3563861"/>
              <a:gd name="connsiteX4-89" fmla="*/ 3328416 w 3328416"/>
              <a:gd name="connsiteY4-90" fmla="*/ 6845 h 3563861"/>
              <a:gd name="connsiteX5-91" fmla="*/ 3328416 w 3328416"/>
              <a:gd name="connsiteY5-92" fmla="*/ 3563861 h 3563861"/>
              <a:gd name="connsiteX6-93" fmla="*/ 0 w 3328416"/>
              <a:gd name="connsiteY6-94" fmla="*/ 3563861 h 3563861"/>
              <a:gd name="connsiteX7-95" fmla="*/ 0 w 3328416"/>
              <a:gd name="connsiteY7-96" fmla="*/ 6845 h 35638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79" y="connsiteY7-80"/>
              </a:cxn>
            </a:cxnLst>
            <a:rect l="l" t="t" r="r" b="b"/>
            <a:pathLst>
              <a:path w="3328416" h="3563861">
                <a:moveTo>
                  <a:pt x="0" y="6845"/>
                </a:moveTo>
                <a:lnTo>
                  <a:pt x="1191768" y="0"/>
                </a:lnTo>
                <a:cubicBezTo>
                  <a:pt x="1278636" y="383458"/>
                  <a:pt x="1523661" y="452121"/>
                  <a:pt x="1679448" y="452121"/>
                </a:cubicBezTo>
                <a:cubicBezTo>
                  <a:pt x="1835235" y="452121"/>
                  <a:pt x="2146300" y="265349"/>
                  <a:pt x="2126488" y="1"/>
                </a:cubicBezTo>
                <a:lnTo>
                  <a:pt x="3328416" y="6845"/>
                </a:lnTo>
                <a:lnTo>
                  <a:pt x="3328416" y="3563861"/>
                </a:lnTo>
                <a:lnTo>
                  <a:pt x="0" y="3563861"/>
                </a:lnTo>
                <a:lnTo>
                  <a:pt x="0" y="6845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345" indent="-347345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6" name="Picture Placeholder 62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641848" y="2407653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43984" y="2890519"/>
            <a:ext cx="3328416" cy="355878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-1" fmla="*/ 0 w 3328416"/>
              <a:gd name="connsiteY0-2" fmla="*/ 1765 h 3558781"/>
              <a:gd name="connsiteX1-3" fmla="*/ 1189736 w 3328416"/>
              <a:gd name="connsiteY1-4" fmla="*/ 0 h 3558781"/>
              <a:gd name="connsiteX2-5" fmla="*/ 3328416 w 3328416"/>
              <a:gd name="connsiteY2-6" fmla="*/ 1765 h 3558781"/>
              <a:gd name="connsiteX3-7" fmla="*/ 3328416 w 3328416"/>
              <a:gd name="connsiteY3-8" fmla="*/ 3558781 h 3558781"/>
              <a:gd name="connsiteX4-9" fmla="*/ 0 w 3328416"/>
              <a:gd name="connsiteY4-10" fmla="*/ 3558781 h 3558781"/>
              <a:gd name="connsiteX5" fmla="*/ 0 w 3328416"/>
              <a:gd name="connsiteY5" fmla="*/ 1765 h 3558781"/>
              <a:gd name="connsiteX0-11" fmla="*/ 0 w 3328416"/>
              <a:gd name="connsiteY0-12" fmla="*/ 1765 h 3558781"/>
              <a:gd name="connsiteX1-13" fmla="*/ 1189736 w 3328416"/>
              <a:gd name="connsiteY1-14" fmla="*/ 0 h 3558781"/>
              <a:gd name="connsiteX2-15" fmla="*/ 2134616 w 3328416"/>
              <a:gd name="connsiteY2-16" fmla="*/ 1 h 3558781"/>
              <a:gd name="connsiteX3-17" fmla="*/ 3328416 w 3328416"/>
              <a:gd name="connsiteY3-18" fmla="*/ 1765 h 3558781"/>
              <a:gd name="connsiteX4-19" fmla="*/ 3328416 w 3328416"/>
              <a:gd name="connsiteY4-20" fmla="*/ 3558781 h 3558781"/>
              <a:gd name="connsiteX5-21" fmla="*/ 0 w 3328416"/>
              <a:gd name="connsiteY5-22" fmla="*/ 3558781 h 3558781"/>
              <a:gd name="connsiteX6" fmla="*/ 0 w 3328416"/>
              <a:gd name="connsiteY6" fmla="*/ 1765 h 3558781"/>
              <a:gd name="connsiteX0-23" fmla="*/ 0 w 3328416"/>
              <a:gd name="connsiteY0-24" fmla="*/ 1765 h 3558781"/>
              <a:gd name="connsiteX1-25" fmla="*/ 1189736 w 3328416"/>
              <a:gd name="connsiteY1-26" fmla="*/ 0 h 3558781"/>
              <a:gd name="connsiteX2-27" fmla="*/ 1672336 w 3328416"/>
              <a:gd name="connsiteY2-28" fmla="*/ 1 h 3558781"/>
              <a:gd name="connsiteX3-29" fmla="*/ 2134616 w 3328416"/>
              <a:gd name="connsiteY3-30" fmla="*/ 1 h 3558781"/>
              <a:gd name="connsiteX4-31" fmla="*/ 3328416 w 3328416"/>
              <a:gd name="connsiteY4-32" fmla="*/ 1765 h 3558781"/>
              <a:gd name="connsiteX5-33" fmla="*/ 3328416 w 3328416"/>
              <a:gd name="connsiteY5-34" fmla="*/ 3558781 h 3558781"/>
              <a:gd name="connsiteX6-35" fmla="*/ 0 w 3328416"/>
              <a:gd name="connsiteY6-36" fmla="*/ 3558781 h 3558781"/>
              <a:gd name="connsiteX7" fmla="*/ 0 w 3328416"/>
              <a:gd name="connsiteY7" fmla="*/ 1765 h 3558781"/>
              <a:gd name="connsiteX0-37" fmla="*/ 0 w 3328416"/>
              <a:gd name="connsiteY0-38" fmla="*/ 1765 h 3558781"/>
              <a:gd name="connsiteX1-39" fmla="*/ 1189736 w 3328416"/>
              <a:gd name="connsiteY1-40" fmla="*/ 0 h 3558781"/>
              <a:gd name="connsiteX2-41" fmla="*/ 1672336 w 3328416"/>
              <a:gd name="connsiteY2-42" fmla="*/ 472441 h 3558781"/>
              <a:gd name="connsiteX3-43" fmla="*/ 2134616 w 3328416"/>
              <a:gd name="connsiteY3-44" fmla="*/ 1 h 3558781"/>
              <a:gd name="connsiteX4-45" fmla="*/ 3328416 w 3328416"/>
              <a:gd name="connsiteY4-46" fmla="*/ 1765 h 3558781"/>
              <a:gd name="connsiteX5-47" fmla="*/ 3328416 w 3328416"/>
              <a:gd name="connsiteY5-48" fmla="*/ 3558781 h 3558781"/>
              <a:gd name="connsiteX6-49" fmla="*/ 0 w 3328416"/>
              <a:gd name="connsiteY6-50" fmla="*/ 3558781 h 3558781"/>
              <a:gd name="connsiteX7-51" fmla="*/ 0 w 3328416"/>
              <a:gd name="connsiteY7-52" fmla="*/ 1765 h 3558781"/>
              <a:gd name="connsiteX0-53" fmla="*/ 0 w 3328416"/>
              <a:gd name="connsiteY0-54" fmla="*/ 1765 h 3558781"/>
              <a:gd name="connsiteX1-55" fmla="*/ 1189736 w 3328416"/>
              <a:gd name="connsiteY1-56" fmla="*/ 0 h 3558781"/>
              <a:gd name="connsiteX2-57" fmla="*/ 1672336 w 3328416"/>
              <a:gd name="connsiteY2-58" fmla="*/ 472441 h 3558781"/>
              <a:gd name="connsiteX3-59" fmla="*/ 2134616 w 3328416"/>
              <a:gd name="connsiteY3-60" fmla="*/ 1 h 3558781"/>
              <a:gd name="connsiteX4-61" fmla="*/ 3328416 w 3328416"/>
              <a:gd name="connsiteY4-62" fmla="*/ 1765 h 3558781"/>
              <a:gd name="connsiteX5-63" fmla="*/ 3328416 w 3328416"/>
              <a:gd name="connsiteY5-64" fmla="*/ 3558781 h 3558781"/>
              <a:gd name="connsiteX6-65" fmla="*/ 0 w 3328416"/>
              <a:gd name="connsiteY6-66" fmla="*/ 3558781 h 3558781"/>
              <a:gd name="connsiteX7-67" fmla="*/ 0 w 3328416"/>
              <a:gd name="connsiteY7-68" fmla="*/ 1765 h 3558781"/>
              <a:gd name="connsiteX0-69" fmla="*/ 0 w 3328416"/>
              <a:gd name="connsiteY0-70" fmla="*/ 1765 h 3558781"/>
              <a:gd name="connsiteX1-71" fmla="*/ 1189736 w 3328416"/>
              <a:gd name="connsiteY1-72" fmla="*/ 0 h 3558781"/>
              <a:gd name="connsiteX2-73" fmla="*/ 1672336 w 3328416"/>
              <a:gd name="connsiteY2-74" fmla="*/ 472441 h 3558781"/>
              <a:gd name="connsiteX3-75" fmla="*/ 2134616 w 3328416"/>
              <a:gd name="connsiteY3-76" fmla="*/ 1 h 3558781"/>
              <a:gd name="connsiteX4-77" fmla="*/ 3328416 w 3328416"/>
              <a:gd name="connsiteY4-78" fmla="*/ 1765 h 3558781"/>
              <a:gd name="connsiteX5-79" fmla="*/ 3328416 w 3328416"/>
              <a:gd name="connsiteY5-80" fmla="*/ 3558781 h 3558781"/>
              <a:gd name="connsiteX6-81" fmla="*/ 0 w 3328416"/>
              <a:gd name="connsiteY6-82" fmla="*/ 3558781 h 3558781"/>
              <a:gd name="connsiteX7-83" fmla="*/ 0 w 3328416"/>
              <a:gd name="connsiteY7-84" fmla="*/ 1765 h 3558781"/>
              <a:gd name="connsiteX0-85" fmla="*/ 0 w 3328416"/>
              <a:gd name="connsiteY0-86" fmla="*/ 1765 h 3558781"/>
              <a:gd name="connsiteX1-87" fmla="*/ 1189736 w 3328416"/>
              <a:gd name="connsiteY1-88" fmla="*/ 0 h 3558781"/>
              <a:gd name="connsiteX2-89" fmla="*/ 1672336 w 3328416"/>
              <a:gd name="connsiteY2-90" fmla="*/ 472441 h 3558781"/>
              <a:gd name="connsiteX3-91" fmla="*/ 2134616 w 3328416"/>
              <a:gd name="connsiteY3-92" fmla="*/ 1 h 3558781"/>
              <a:gd name="connsiteX4-93" fmla="*/ 3328416 w 3328416"/>
              <a:gd name="connsiteY4-94" fmla="*/ 1765 h 3558781"/>
              <a:gd name="connsiteX5-95" fmla="*/ 3328416 w 3328416"/>
              <a:gd name="connsiteY5-96" fmla="*/ 3558781 h 3558781"/>
              <a:gd name="connsiteX6-97" fmla="*/ 0 w 3328416"/>
              <a:gd name="connsiteY6-98" fmla="*/ 3558781 h 3558781"/>
              <a:gd name="connsiteX7-99" fmla="*/ 0 w 3328416"/>
              <a:gd name="connsiteY7-100" fmla="*/ 1765 h 3558781"/>
              <a:gd name="connsiteX0-101" fmla="*/ 0 w 3328416"/>
              <a:gd name="connsiteY0-102" fmla="*/ 1765 h 3558781"/>
              <a:gd name="connsiteX1-103" fmla="*/ 1189736 w 3328416"/>
              <a:gd name="connsiteY1-104" fmla="*/ 0 h 3558781"/>
              <a:gd name="connsiteX2-105" fmla="*/ 1672336 w 3328416"/>
              <a:gd name="connsiteY2-106" fmla="*/ 472441 h 3558781"/>
              <a:gd name="connsiteX3-107" fmla="*/ 2134616 w 3328416"/>
              <a:gd name="connsiteY3-108" fmla="*/ 1 h 3558781"/>
              <a:gd name="connsiteX4-109" fmla="*/ 3328416 w 3328416"/>
              <a:gd name="connsiteY4-110" fmla="*/ 1765 h 3558781"/>
              <a:gd name="connsiteX5-111" fmla="*/ 3328416 w 3328416"/>
              <a:gd name="connsiteY5-112" fmla="*/ 3558781 h 3558781"/>
              <a:gd name="connsiteX6-113" fmla="*/ 0 w 3328416"/>
              <a:gd name="connsiteY6-114" fmla="*/ 3558781 h 3558781"/>
              <a:gd name="connsiteX7-115" fmla="*/ 0 w 3328416"/>
              <a:gd name="connsiteY7-116" fmla="*/ 1765 h 3558781"/>
              <a:gd name="connsiteX0-117" fmla="*/ 0 w 3328416"/>
              <a:gd name="connsiteY0-118" fmla="*/ 1765 h 3558781"/>
              <a:gd name="connsiteX1-119" fmla="*/ 1189736 w 3328416"/>
              <a:gd name="connsiteY1-120" fmla="*/ 0 h 3558781"/>
              <a:gd name="connsiteX2-121" fmla="*/ 1672336 w 3328416"/>
              <a:gd name="connsiteY2-122" fmla="*/ 461011 h 3558781"/>
              <a:gd name="connsiteX3-123" fmla="*/ 2134616 w 3328416"/>
              <a:gd name="connsiteY3-124" fmla="*/ 1 h 3558781"/>
              <a:gd name="connsiteX4-125" fmla="*/ 3328416 w 3328416"/>
              <a:gd name="connsiteY4-126" fmla="*/ 1765 h 3558781"/>
              <a:gd name="connsiteX5-127" fmla="*/ 3328416 w 3328416"/>
              <a:gd name="connsiteY5-128" fmla="*/ 3558781 h 3558781"/>
              <a:gd name="connsiteX6-129" fmla="*/ 0 w 3328416"/>
              <a:gd name="connsiteY6-130" fmla="*/ 3558781 h 3558781"/>
              <a:gd name="connsiteX7-131" fmla="*/ 0 w 3328416"/>
              <a:gd name="connsiteY7-132" fmla="*/ 1765 h 3558781"/>
              <a:gd name="connsiteX0-133" fmla="*/ 0 w 3328416"/>
              <a:gd name="connsiteY0-134" fmla="*/ 1765 h 3558781"/>
              <a:gd name="connsiteX1-135" fmla="*/ 1189736 w 3328416"/>
              <a:gd name="connsiteY1-136" fmla="*/ 0 h 3558781"/>
              <a:gd name="connsiteX2-137" fmla="*/ 1672336 w 3328416"/>
              <a:gd name="connsiteY2-138" fmla="*/ 461011 h 3558781"/>
              <a:gd name="connsiteX3-139" fmla="*/ 2134616 w 3328416"/>
              <a:gd name="connsiteY3-140" fmla="*/ 1 h 3558781"/>
              <a:gd name="connsiteX4-141" fmla="*/ 3328416 w 3328416"/>
              <a:gd name="connsiteY4-142" fmla="*/ 1765 h 3558781"/>
              <a:gd name="connsiteX5-143" fmla="*/ 3328416 w 3328416"/>
              <a:gd name="connsiteY5-144" fmla="*/ 3558781 h 3558781"/>
              <a:gd name="connsiteX6-145" fmla="*/ 0 w 3328416"/>
              <a:gd name="connsiteY6-146" fmla="*/ 3558781 h 3558781"/>
              <a:gd name="connsiteX7-147" fmla="*/ 0 w 3328416"/>
              <a:gd name="connsiteY7-148" fmla="*/ 1765 h 3558781"/>
              <a:gd name="connsiteX0-149" fmla="*/ 0 w 3328416"/>
              <a:gd name="connsiteY0-150" fmla="*/ 1765 h 3558781"/>
              <a:gd name="connsiteX1-151" fmla="*/ 1189736 w 3328416"/>
              <a:gd name="connsiteY1-152" fmla="*/ 0 h 3558781"/>
              <a:gd name="connsiteX2-153" fmla="*/ 1672336 w 3328416"/>
              <a:gd name="connsiteY2-154" fmla="*/ 461011 h 3558781"/>
              <a:gd name="connsiteX3-155" fmla="*/ 2134616 w 3328416"/>
              <a:gd name="connsiteY3-156" fmla="*/ 1 h 3558781"/>
              <a:gd name="connsiteX4-157" fmla="*/ 3328416 w 3328416"/>
              <a:gd name="connsiteY4-158" fmla="*/ 1765 h 3558781"/>
              <a:gd name="connsiteX5-159" fmla="*/ 3328416 w 3328416"/>
              <a:gd name="connsiteY5-160" fmla="*/ 3558781 h 3558781"/>
              <a:gd name="connsiteX6-161" fmla="*/ 0 w 3328416"/>
              <a:gd name="connsiteY6-162" fmla="*/ 3558781 h 3558781"/>
              <a:gd name="connsiteX7-163" fmla="*/ 0 w 3328416"/>
              <a:gd name="connsiteY7-164" fmla="*/ 1765 h 3558781"/>
              <a:gd name="connsiteX0-165" fmla="*/ 0 w 3328416"/>
              <a:gd name="connsiteY0-166" fmla="*/ 1765 h 3558781"/>
              <a:gd name="connsiteX1-167" fmla="*/ 1189736 w 3328416"/>
              <a:gd name="connsiteY1-168" fmla="*/ 0 h 3558781"/>
              <a:gd name="connsiteX2-169" fmla="*/ 1672336 w 3328416"/>
              <a:gd name="connsiteY2-170" fmla="*/ 461011 h 3558781"/>
              <a:gd name="connsiteX3-171" fmla="*/ 2134616 w 3328416"/>
              <a:gd name="connsiteY3-172" fmla="*/ 1 h 3558781"/>
              <a:gd name="connsiteX4-173" fmla="*/ 3328416 w 3328416"/>
              <a:gd name="connsiteY4-174" fmla="*/ 1765 h 3558781"/>
              <a:gd name="connsiteX5-175" fmla="*/ 3328416 w 3328416"/>
              <a:gd name="connsiteY5-176" fmla="*/ 3558781 h 3558781"/>
              <a:gd name="connsiteX6-177" fmla="*/ 0 w 3328416"/>
              <a:gd name="connsiteY6-178" fmla="*/ 3558781 h 3558781"/>
              <a:gd name="connsiteX7-179" fmla="*/ 0 w 3328416"/>
              <a:gd name="connsiteY7-180" fmla="*/ 1765 h 3558781"/>
              <a:gd name="connsiteX0-181" fmla="*/ 0 w 3328416"/>
              <a:gd name="connsiteY0-182" fmla="*/ 1765 h 3558781"/>
              <a:gd name="connsiteX1-183" fmla="*/ 1189736 w 3328416"/>
              <a:gd name="connsiteY1-184" fmla="*/ 0 h 3558781"/>
              <a:gd name="connsiteX2-185" fmla="*/ 1672336 w 3328416"/>
              <a:gd name="connsiteY2-186" fmla="*/ 461011 h 3558781"/>
              <a:gd name="connsiteX3-187" fmla="*/ 2134616 w 3328416"/>
              <a:gd name="connsiteY3-188" fmla="*/ 1 h 3558781"/>
              <a:gd name="connsiteX4-189" fmla="*/ 3328416 w 3328416"/>
              <a:gd name="connsiteY4-190" fmla="*/ 1765 h 3558781"/>
              <a:gd name="connsiteX5-191" fmla="*/ 3328416 w 3328416"/>
              <a:gd name="connsiteY5-192" fmla="*/ 3558781 h 3558781"/>
              <a:gd name="connsiteX6-193" fmla="*/ 0 w 3328416"/>
              <a:gd name="connsiteY6-194" fmla="*/ 3558781 h 3558781"/>
              <a:gd name="connsiteX7-195" fmla="*/ 0 w 3328416"/>
              <a:gd name="connsiteY7-196" fmla="*/ 1765 h 3558781"/>
              <a:gd name="connsiteX0-197" fmla="*/ 0 w 3328416"/>
              <a:gd name="connsiteY0-198" fmla="*/ 1765 h 3558781"/>
              <a:gd name="connsiteX1-199" fmla="*/ 1189736 w 3328416"/>
              <a:gd name="connsiteY1-200" fmla="*/ 0 h 3558781"/>
              <a:gd name="connsiteX2-201" fmla="*/ 1672336 w 3328416"/>
              <a:gd name="connsiteY2-202" fmla="*/ 461011 h 3558781"/>
              <a:gd name="connsiteX3-203" fmla="*/ 2134616 w 3328416"/>
              <a:gd name="connsiteY3-204" fmla="*/ 1 h 3558781"/>
              <a:gd name="connsiteX4-205" fmla="*/ 3328416 w 3328416"/>
              <a:gd name="connsiteY4-206" fmla="*/ 1765 h 3558781"/>
              <a:gd name="connsiteX5-207" fmla="*/ 3328416 w 3328416"/>
              <a:gd name="connsiteY5-208" fmla="*/ 3558781 h 3558781"/>
              <a:gd name="connsiteX6-209" fmla="*/ 0 w 3328416"/>
              <a:gd name="connsiteY6-210" fmla="*/ 3558781 h 3558781"/>
              <a:gd name="connsiteX7-211" fmla="*/ 0 w 3328416"/>
              <a:gd name="connsiteY7-212" fmla="*/ 1765 h 3558781"/>
              <a:gd name="connsiteX0-213" fmla="*/ 0 w 3328416"/>
              <a:gd name="connsiteY0-214" fmla="*/ 1765 h 3558781"/>
              <a:gd name="connsiteX1-215" fmla="*/ 1189736 w 3328416"/>
              <a:gd name="connsiteY1-216" fmla="*/ 0 h 3558781"/>
              <a:gd name="connsiteX2-217" fmla="*/ 1672336 w 3328416"/>
              <a:gd name="connsiteY2-218" fmla="*/ 461011 h 3558781"/>
              <a:gd name="connsiteX3-219" fmla="*/ 2134616 w 3328416"/>
              <a:gd name="connsiteY3-220" fmla="*/ 1 h 3558781"/>
              <a:gd name="connsiteX4-221" fmla="*/ 3328416 w 3328416"/>
              <a:gd name="connsiteY4-222" fmla="*/ 1765 h 3558781"/>
              <a:gd name="connsiteX5-223" fmla="*/ 3328416 w 3328416"/>
              <a:gd name="connsiteY5-224" fmla="*/ 3558781 h 3558781"/>
              <a:gd name="connsiteX6-225" fmla="*/ 0 w 3328416"/>
              <a:gd name="connsiteY6-226" fmla="*/ 3558781 h 3558781"/>
              <a:gd name="connsiteX7-227" fmla="*/ 0 w 3328416"/>
              <a:gd name="connsiteY7-228" fmla="*/ 1765 h 3558781"/>
              <a:gd name="connsiteX0-229" fmla="*/ 0 w 3328416"/>
              <a:gd name="connsiteY0-230" fmla="*/ 1765 h 3558781"/>
              <a:gd name="connsiteX1-231" fmla="*/ 1189736 w 3328416"/>
              <a:gd name="connsiteY1-232" fmla="*/ 0 h 3558781"/>
              <a:gd name="connsiteX2-233" fmla="*/ 1672336 w 3328416"/>
              <a:gd name="connsiteY2-234" fmla="*/ 461011 h 3558781"/>
              <a:gd name="connsiteX3-235" fmla="*/ 2134616 w 3328416"/>
              <a:gd name="connsiteY3-236" fmla="*/ 1 h 3558781"/>
              <a:gd name="connsiteX4-237" fmla="*/ 3328416 w 3328416"/>
              <a:gd name="connsiteY4-238" fmla="*/ 1765 h 3558781"/>
              <a:gd name="connsiteX5-239" fmla="*/ 3328416 w 3328416"/>
              <a:gd name="connsiteY5-240" fmla="*/ 3558781 h 3558781"/>
              <a:gd name="connsiteX6-241" fmla="*/ 0 w 3328416"/>
              <a:gd name="connsiteY6-242" fmla="*/ 3558781 h 3558781"/>
              <a:gd name="connsiteX7-243" fmla="*/ 0 w 3328416"/>
              <a:gd name="connsiteY7-244" fmla="*/ 1765 h 35587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3328416" h="3558781">
                <a:moveTo>
                  <a:pt x="0" y="1765"/>
                </a:moveTo>
                <a:lnTo>
                  <a:pt x="1189736" y="0"/>
                </a:lnTo>
                <a:cubicBezTo>
                  <a:pt x="1213443" y="191770"/>
                  <a:pt x="1332399" y="417831"/>
                  <a:pt x="1672336" y="461011"/>
                </a:cubicBezTo>
                <a:cubicBezTo>
                  <a:pt x="2024549" y="425451"/>
                  <a:pt x="2136733" y="127001"/>
                  <a:pt x="2134616" y="1"/>
                </a:cubicBezTo>
                <a:lnTo>
                  <a:pt x="3328416" y="1765"/>
                </a:lnTo>
                <a:lnTo>
                  <a:pt x="3328416" y="3558781"/>
                </a:lnTo>
                <a:lnTo>
                  <a:pt x="0" y="3558781"/>
                </a:lnTo>
                <a:lnTo>
                  <a:pt x="0" y="1765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0" name="Text Placeholder 51"/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345" indent="-347345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5" name="Picture Placeholder 62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9290304" y="2407653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8092440" y="2891789"/>
            <a:ext cx="3328416" cy="355751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-1" fmla="*/ 0 w 3328416"/>
              <a:gd name="connsiteY0-2" fmla="*/ 495 h 3557511"/>
              <a:gd name="connsiteX1-3" fmla="*/ 1184910 w 3328416"/>
              <a:gd name="connsiteY1-4" fmla="*/ 0 h 3557511"/>
              <a:gd name="connsiteX2-5" fmla="*/ 3328416 w 3328416"/>
              <a:gd name="connsiteY2-6" fmla="*/ 495 h 3557511"/>
              <a:gd name="connsiteX3-7" fmla="*/ 3328416 w 3328416"/>
              <a:gd name="connsiteY3-8" fmla="*/ 3557511 h 3557511"/>
              <a:gd name="connsiteX4-9" fmla="*/ 0 w 3328416"/>
              <a:gd name="connsiteY4-10" fmla="*/ 3557511 h 3557511"/>
              <a:gd name="connsiteX5" fmla="*/ 0 w 3328416"/>
              <a:gd name="connsiteY5" fmla="*/ 495 h 3557511"/>
              <a:gd name="connsiteX0-11" fmla="*/ 0 w 3328416"/>
              <a:gd name="connsiteY0-12" fmla="*/ 495 h 3557511"/>
              <a:gd name="connsiteX1-13" fmla="*/ 1184910 w 3328416"/>
              <a:gd name="connsiteY1-14" fmla="*/ 0 h 3557511"/>
              <a:gd name="connsiteX2-15" fmla="*/ 2133600 w 3328416"/>
              <a:gd name="connsiteY2-16" fmla="*/ 1 h 3557511"/>
              <a:gd name="connsiteX3-17" fmla="*/ 3328416 w 3328416"/>
              <a:gd name="connsiteY3-18" fmla="*/ 495 h 3557511"/>
              <a:gd name="connsiteX4-19" fmla="*/ 3328416 w 3328416"/>
              <a:gd name="connsiteY4-20" fmla="*/ 3557511 h 3557511"/>
              <a:gd name="connsiteX5-21" fmla="*/ 0 w 3328416"/>
              <a:gd name="connsiteY5-22" fmla="*/ 3557511 h 3557511"/>
              <a:gd name="connsiteX6" fmla="*/ 0 w 3328416"/>
              <a:gd name="connsiteY6" fmla="*/ 495 h 3557511"/>
              <a:gd name="connsiteX0-23" fmla="*/ 0 w 3328416"/>
              <a:gd name="connsiteY0-24" fmla="*/ 495 h 3557511"/>
              <a:gd name="connsiteX1-25" fmla="*/ 1184910 w 3328416"/>
              <a:gd name="connsiteY1-26" fmla="*/ 0 h 3557511"/>
              <a:gd name="connsiteX2-27" fmla="*/ 1642110 w 3328416"/>
              <a:gd name="connsiteY2-28" fmla="*/ 476251 h 3557511"/>
              <a:gd name="connsiteX3-29" fmla="*/ 2133600 w 3328416"/>
              <a:gd name="connsiteY3-30" fmla="*/ 1 h 3557511"/>
              <a:gd name="connsiteX4-31" fmla="*/ 3328416 w 3328416"/>
              <a:gd name="connsiteY4-32" fmla="*/ 495 h 3557511"/>
              <a:gd name="connsiteX5-33" fmla="*/ 3328416 w 3328416"/>
              <a:gd name="connsiteY5-34" fmla="*/ 3557511 h 3557511"/>
              <a:gd name="connsiteX6-35" fmla="*/ 0 w 3328416"/>
              <a:gd name="connsiteY6-36" fmla="*/ 3557511 h 3557511"/>
              <a:gd name="connsiteX7" fmla="*/ 0 w 3328416"/>
              <a:gd name="connsiteY7" fmla="*/ 495 h 3557511"/>
              <a:gd name="connsiteX0-37" fmla="*/ 0 w 3328416"/>
              <a:gd name="connsiteY0-38" fmla="*/ 495 h 3557511"/>
              <a:gd name="connsiteX1-39" fmla="*/ 1184910 w 3328416"/>
              <a:gd name="connsiteY1-40" fmla="*/ 0 h 3557511"/>
              <a:gd name="connsiteX2-41" fmla="*/ 1672590 w 3328416"/>
              <a:gd name="connsiteY2-42" fmla="*/ 457201 h 3557511"/>
              <a:gd name="connsiteX3-43" fmla="*/ 2133600 w 3328416"/>
              <a:gd name="connsiteY3-44" fmla="*/ 1 h 3557511"/>
              <a:gd name="connsiteX4-45" fmla="*/ 3328416 w 3328416"/>
              <a:gd name="connsiteY4-46" fmla="*/ 495 h 3557511"/>
              <a:gd name="connsiteX5-47" fmla="*/ 3328416 w 3328416"/>
              <a:gd name="connsiteY5-48" fmla="*/ 3557511 h 3557511"/>
              <a:gd name="connsiteX6-49" fmla="*/ 0 w 3328416"/>
              <a:gd name="connsiteY6-50" fmla="*/ 3557511 h 3557511"/>
              <a:gd name="connsiteX7-51" fmla="*/ 0 w 3328416"/>
              <a:gd name="connsiteY7-52" fmla="*/ 495 h 3557511"/>
              <a:gd name="connsiteX0-53" fmla="*/ 0 w 3328416"/>
              <a:gd name="connsiteY0-54" fmla="*/ 495 h 3557511"/>
              <a:gd name="connsiteX1-55" fmla="*/ 1184910 w 3328416"/>
              <a:gd name="connsiteY1-56" fmla="*/ 0 h 3557511"/>
              <a:gd name="connsiteX2-57" fmla="*/ 1672590 w 3328416"/>
              <a:gd name="connsiteY2-58" fmla="*/ 457201 h 3557511"/>
              <a:gd name="connsiteX3-59" fmla="*/ 2133600 w 3328416"/>
              <a:gd name="connsiteY3-60" fmla="*/ 1 h 3557511"/>
              <a:gd name="connsiteX4-61" fmla="*/ 3328416 w 3328416"/>
              <a:gd name="connsiteY4-62" fmla="*/ 495 h 3557511"/>
              <a:gd name="connsiteX5-63" fmla="*/ 3328416 w 3328416"/>
              <a:gd name="connsiteY5-64" fmla="*/ 3557511 h 3557511"/>
              <a:gd name="connsiteX6-65" fmla="*/ 0 w 3328416"/>
              <a:gd name="connsiteY6-66" fmla="*/ 3557511 h 3557511"/>
              <a:gd name="connsiteX7-67" fmla="*/ 0 w 3328416"/>
              <a:gd name="connsiteY7-68" fmla="*/ 495 h 3557511"/>
              <a:gd name="connsiteX0-69" fmla="*/ 0 w 3328416"/>
              <a:gd name="connsiteY0-70" fmla="*/ 495 h 3557511"/>
              <a:gd name="connsiteX1-71" fmla="*/ 1184910 w 3328416"/>
              <a:gd name="connsiteY1-72" fmla="*/ 0 h 3557511"/>
              <a:gd name="connsiteX2-73" fmla="*/ 1672590 w 3328416"/>
              <a:gd name="connsiteY2-74" fmla="*/ 457201 h 3557511"/>
              <a:gd name="connsiteX3-75" fmla="*/ 2133600 w 3328416"/>
              <a:gd name="connsiteY3-76" fmla="*/ 1 h 3557511"/>
              <a:gd name="connsiteX4-77" fmla="*/ 3328416 w 3328416"/>
              <a:gd name="connsiteY4-78" fmla="*/ 495 h 3557511"/>
              <a:gd name="connsiteX5-79" fmla="*/ 3328416 w 3328416"/>
              <a:gd name="connsiteY5-80" fmla="*/ 3557511 h 3557511"/>
              <a:gd name="connsiteX6-81" fmla="*/ 0 w 3328416"/>
              <a:gd name="connsiteY6-82" fmla="*/ 3557511 h 3557511"/>
              <a:gd name="connsiteX7-83" fmla="*/ 0 w 3328416"/>
              <a:gd name="connsiteY7-84" fmla="*/ 495 h 3557511"/>
              <a:gd name="connsiteX0-85" fmla="*/ 0 w 3328416"/>
              <a:gd name="connsiteY0-86" fmla="*/ 495 h 3557511"/>
              <a:gd name="connsiteX1-87" fmla="*/ 1184910 w 3328416"/>
              <a:gd name="connsiteY1-88" fmla="*/ 0 h 3557511"/>
              <a:gd name="connsiteX2-89" fmla="*/ 1672590 w 3328416"/>
              <a:gd name="connsiteY2-90" fmla="*/ 457201 h 3557511"/>
              <a:gd name="connsiteX3-91" fmla="*/ 2133600 w 3328416"/>
              <a:gd name="connsiteY3-92" fmla="*/ 1 h 3557511"/>
              <a:gd name="connsiteX4-93" fmla="*/ 3328416 w 3328416"/>
              <a:gd name="connsiteY4-94" fmla="*/ 495 h 3557511"/>
              <a:gd name="connsiteX5-95" fmla="*/ 3328416 w 3328416"/>
              <a:gd name="connsiteY5-96" fmla="*/ 3557511 h 3557511"/>
              <a:gd name="connsiteX6-97" fmla="*/ 0 w 3328416"/>
              <a:gd name="connsiteY6-98" fmla="*/ 3557511 h 3557511"/>
              <a:gd name="connsiteX7-99" fmla="*/ 0 w 3328416"/>
              <a:gd name="connsiteY7-100" fmla="*/ 495 h 3557511"/>
              <a:gd name="connsiteX0-101" fmla="*/ 0 w 3328416"/>
              <a:gd name="connsiteY0-102" fmla="*/ 495 h 3557511"/>
              <a:gd name="connsiteX1-103" fmla="*/ 1184910 w 3328416"/>
              <a:gd name="connsiteY1-104" fmla="*/ 0 h 3557511"/>
              <a:gd name="connsiteX2-105" fmla="*/ 1672590 w 3328416"/>
              <a:gd name="connsiteY2-106" fmla="*/ 457201 h 3557511"/>
              <a:gd name="connsiteX3-107" fmla="*/ 2133600 w 3328416"/>
              <a:gd name="connsiteY3-108" fmla="*/ 1 h 3557511"/>
              <a:gd name="connsiteX4-109" fmla="*/ 3328416 w 3328416"/>
              <a:gd name="connsiteY4-110" fmla="*/ 495 h 3557511"/>
              <a:gd name="connsiteX5-111" fmla="*/ 3328416 w 3328416"/>
              <a:gd name="connsiteY5-112" fmla="*/ 3557511 h 3557511"/>
              <a:gd name="connsiteX6-113" fmla="*/ 0 w 3328416"/>
              <a:gd name="connsiteY6-114" fmla="*/ 3557511 h 3557511"/>
              <a:gd name="connsiteX7-115" fmla="*/ 0 w 3328416"/>
              <a:gd name="connsiteY7-116" fmla="*/ 495 h 35575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3328416" h="3557511">
                <a:moveTo>
                  <a:pt x="0" y="495"/>
                </a:moveTo>
                <a:lnTo>
                  <a:pt x="1184910" y="0"/>
                </a:lnTo>
                <a:cubicBezTo>
                  <a:pt x="1215390" y="266700"/>
                  <a:pt x="1375410" y="415291"/>
                  <a:pt x="1672590" y="457201"/>
                </a:cubicBezTo>
                <a:cubicBezTo>
                  <a:pt x="2032000" y="411481"/>
                  <a:pt x="2098040" y="179071"/>
                  <a:pt x="2133600" y="1"/>
                </a:cubicBezTo>
                <a:lnTo>
                  <a:pt x="3328416" y="495"/>
                </a:lnTo>
                <a:lnTo>
                  <a:pt x="3328416" y="3557511"/>
                </a:lnTo>
                <a:lnTo>
                  <a:pt x="0" y="3557511"/>
                </a:lnTo>
                <a:lnTo>
                  <a:pt x="0" y="495"/>
                </a:lnTo>
                <a:close/>
              </a:path>
            </a:pathLst>
          </a:custGeo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1" name="Text Placeholder 51"/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345" indent="-347345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Oval 2"/>
          <p:cNvSpPr>
            <a:spLocks noChangeAspect="1"/>
          </p:cNvSpPr>
          <p:nvPr userDrawn="1"/>
        </p:nvSpPr>
        <p:spPr>
          <a:xfrm>
            <a:off x="1911096" y="2409684"/>
            <a:ext cx="932688" cy="932688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 userDrawn="1"/>
        </p:nvSpPr>
        <p:spPr>
          <a:xfrm>
            <a:off x="5642356" y="2407653"/>
            <a:ext cx="932688" cy="93268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9289796" y="2412733"/>
            <a:ext cx="932688" cy="932688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/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Image 3"/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Image 4"/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Image 7"/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Image 2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/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760" y="831101"/>
            <a:ext cx="6527800" cy="262805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08760" y="3556431"/>
            <a:ext cx="6527800" cy="189321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/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/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Image 2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7048" y="327989"/>
            <a:ext cx="4550664" cy="2453773"/>
          </a:xfrm>
        </p:spPr>
        <p:txBody>
          <a:bodyPr tIns="0" anchor="b" anchorCtr="0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5336" y="2846832"/>
            <a:ext cx="4550664" cy="2314448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5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/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1" name="Image 1"/>
          <p:cNvPicPr>
            <a:picLocks noChangeAspect="1"/>
          </p:cNvPicPr>
          <p:nvPr userDrawn="1"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/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Image 5"/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7" name="Image 6"/>
          <p:cNvPicPr>
            <a:picLocks noChangeAspect="1"/>
          </p:cNvPicPr>
          <p:nvPr userDrawn="1"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8" name="Title 19"/>
          <p:cNvSpPr>
            <a:spLocks noGrp="1"/>
          </p:cNvSpPr>
          <p:nvPr>
            <p:ph type="title" hasCustomPrompt="1"/>
          </p:nvPr>
        </p:nvSpPr>
        <p:spPr>
          <a:xfrm>
            <a:off x="3685032" y="755374"/>
            <a:ext cx="7740995" cy="150014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685032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684539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/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eeform: Shape 8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: Shape 7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/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: Shape 45"/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/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reeform: Shape 48"/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: Shape 39"/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: Shape 36"/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5600" y="1699591"/>
            <a:ext cx="6400800" cy="2844977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95600" y="4598948"/>
            <a:ext cx="6400800" cy="847695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0215" y="741458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70215" y="2301902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/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3"/>
            <a:ext cx="4011087" cy="148093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401108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to add picture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/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31520"/>
            <a:ext cx="10665089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9496" y="2103120"/>
            <a:ext cx="11119104" cy="44348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/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904" y="2825496"/>
            <a:ext cx="10680192" cy="28346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/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/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 70"/>
          <p:cNvSpPr/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31" name="Freeform 70"/>
          <p:cNvSpPr/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33" name="Image 4"/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1121" y="1344404"/>
            <a:ext cx="6984906" cy="2560441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33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57" name="Text Placeholder 54"/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347664"/>
            <a:ext cx="768096" cy="1882471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13" hasCustomPrompt="1"/>
          </p:nvPr>
        </p:nvSpPr>
        <p:spPr>
          <a:xfrm>
            <a:off x="4441120" y="3977196"/>
            <a:ext cx="4971237" cy="86480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56" name="Text Placeholder 54"/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/>
              <a:t>”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1398"/>
            <a:ext cx="10671048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Picture Placeholder 16"/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7" y="755729"/>
            <a:ext cx="10665089" cy="85997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 hasCustomPrompt="1"/>
          </p:nvPr>
        </p:nvSpPr>
        <p:spPr>
          <a:xfrm>
            <a:off x="1271016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5" hasCustomPrompt="1"/>
          </p:nvPr>
        </p:nvSpPr>
        <p:spPr>
          <a:xfrm>
            <a:off x="1271016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to add picture</a:t>
            </a:r>
          </a:p>
          <a:p>
            <a:endParaRPr lang="en-US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Picture Placeholder 16"/>
          <p:cNvSpPr>
            <a:spLocks noGrp="1"/>
          </p:cNvSpPr>
          <p:nvPr>
            <p:ph type="pic" sz="quarter" idx="17" hasCustomPrompt="1"/>
          </p:nvPr>
        </p:nvSpPr>
        <p:spPr>
          <a:xfrm>
            <a:off x="3828288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to add picture</a:t>
            </a:r>
          </a:p>
          <a:p>
            <a:endParaRPr lang="en-US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Picture Placeholder 16"/>
          <p:cNvSpPr>
            <a:spLocks noGrp="1"/>
          </p:cNvSpPr>
          <p:nvPr>
            <p:ph type="pic" sz="quarter" idx="26" hasCustomPrompt="1"/>
          </p:nvPr>
        </p:nvSpPr>
        <p:spPr>
          <a:xfrm>
            <a:off x="3828288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to add picture</a:t>
            </a:r>
          </a:p>
          <a:p>
            <a:endParaRPr lang="en-US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Picture Placeholder 16"/>
          <p:cNvSpPr>
            <a:spLocks noGrp="1"/>
          </p:cNvSpPr>
          <p:nvPr>
            <p:ph type="pic" sz="quarter" idx="20" hasCustomPrompt="1"/>
          </p:nvPr>
        </p:nvSpPr>
        <p:spPr>
          <a:xfrm>
            <a:off x="6385560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to add picture</a:t>
            </a:r>
          </a:p>
          <a:p>
            <a:endParaRPr lang="en-US"/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Picture Placeholder 16"/>
          <p:cNvSpPr>
            <a:spLocks noGrp="1"/>
          </p:cNvSpPr>
          <p:nvPr>
            <p:ph type="pic" sz="quarter" idx="27" hasCustomPrompt="1"/>
          </p:nvPr>
        </p:nvSpPr>
        <p:spPr>
          <a:xfrm>
            <a:off x="6385560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to add picture</a:t>
            </a:r>
          </a:p>
          <a:p>
            <a:endParaRPr lang="en-US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Picture Placeholder 16"/>
          <p:cNvSpPr>
            <a:spLocks noGrp="1"/>
          </p:cNvSpPr>
          <p:nvPr>
            <p:ph type="pic" sz="quarter" idx="23" hasCustomPrompt="1"/>
          </p:nvPr>
        </p:nvSpPr>
        <p:spPr>
          <a:xfrm>
            <a:off x="8942832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to add picture</a:t>
            </a:r>
          </a:p>
          <a:p>
            <a:endParaRPr lang="en-US"/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28" hasCustomPrompt="1"/>
          </p:nvPr>
        </p:nvSpPr>
        <p:spPr>
          <a:xfrm>
            <a:off x="8942832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Click to add picture</a:t>
            </a:r>
          </a:p>
          <a:p>
            <a:endParaRPr lang="en-US"/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3" name="Text Placeholder 20"/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0938" y="457200"/>
            <a:ext cx="3200400" cy="24450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345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0938" y="457200"/>
            <a:ext cx="3200400" cy="24450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</p:sldLayoutIdLst>
  <p:hf hdr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345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345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69574"/>
            <a:ext cx="5385816" cy="3139970"/>
          </a:xfrm>
        </p:spPr>
        <p:txBody>
          <a:bodyPr/>
          <a:lstStyle/>
          <a:p>
            <a:r>
              <a:rPr lang="en-US" b="0" err="1">
                <a:solidFill>
                  <a:srgbClr val="1F2C8F"/>
                </a:solidFill>
                <a:ea typeface="+mj-lt"/>
                <a:cs typeface="+mj-lt"/>
              </a:rPr>
              <a:t>.Net</a:t>
            </a:r>
            <a:r>
              <a:rPr lang="en-US" b="0">
                <a:solidFill>
                  <a:srgbClr val="1F2C8F"/>
                </a:solidFill>
                <a:ea typeface="+mj-lt"/>
                <a:cs typeface="+mj-lt"/>
              </a:rPr>
              <a:t> </a:t>
            </a:r>
            <a:r>
              <a:rPr lang="en-US" b="0" err="1">
                <a:solidFill>
                  <a:srgbClr val="1F2C8F"/>
                </a:solidFill>
                <a:ea typeface="+mj-lt"/>
                <a:cs typeface="+mj-lt"/>
              </a:rPr>
              <a:t>TraiNING</a:t>
            </a:r>
            <a:r>
              <a:rPr lang="en-IN" altLang="en-US" b="0">
                <a:solidFill>
                  <a:srgbClr val="1F2C8F"/>
                </a:solidFill>
                <a:ea typeface="+mj-lt"/>
                <a:cs typeface="+mj-lt"/>
              </a:rPr>
              <a:t> Week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255267"/>
            <a:ext cx="3493008" cy="1644724"/>
          </a:xfrm>
        </p:spPr>
        <p:txBody>
          <a:bodyPr/>
          <a:lstStyle/>
          <a:p>
            <a:endParaRPr lang="en-US">
              <a:cs typeface="Sabon Next LT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4"/>
          <p:cNvSpPr txBox="1"/>
          <p:nvPr/>
        </p:nvSpPr>
        <p:spPr>
          <a:xfrm>
            <a:off x="4005563" y="806663"/>
            <a:ext cx="7248284" cy="60474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cap="all" baseline="0">
                <a:solidFill>
                  <a:schemeClr val="accent6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/>
              <a:buChar char="•"/>
            </a:pPr>
            <a:r>
              <a:rPr lang="en-US" sz="1200" b="1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1. </a:t>
            </a:r>
            <a:r>
              <a:rPr lang="en-US" sz="1200" b="1" cap="none" err="1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String.Length</a:t>
            </a:r>
            <a:r>
              <a:rPr lang="en-US" sz="1200" b="1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: </a:t>
            </a:r>
            <a:r>
              <a:rPr lang="en-US" sz="1200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gets the length (number of characters) of a string.</a:t>
            </a:r>
            <a:endParaRPr lang="en-US" sz="1600" cap="none">
              <a:solidFill>
                <a:srgbClr val="1F2C8F"/>
              </a:solidFill>
              <a:latin typeface="Sabon Next LT"/>
              <a:ea typeface="+mj-lt"/>
              <a:cs typeface="+mj-lt"/>
            </a:endParaRPr>
          </a:p>
          <a:p>
            <a:pPr>
              <a:buFont typeface="Arial" panose="020B0604020202020204"/>
              <a:buChar char="•"/>
            </a:pPr>
            <a:endParaRPr lang="en-US">
              <a:latin typeface="Sabon Next LT"/>
            </a:endParaRPr>
          </a:p>
          <a:p>
            <a:pPr>
              <a:buFont typeface="Arial" panose="020B0604020202020204"/>
              <a:buChar char="•"/>
            </a:pPr>
            <a:r>
              <a:rPr lang="en-US" sz="1200" b="1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2. </a:t>
            </a:r>
            <a:r>
              <a:rPr lang="en-US" sz="1200" b="1" cap="none" err="1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String.Concat</a:t>
            </a:r>
            <a:r>
              <a:rPr lang="en-US" sz="1200" b="1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()</a:t>
            </a:r>
            <a:r>
              <a:rPr lang="en-US" sz="1200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: combines multiple strings into a single string.</a:t>
            </a:r>
            <a:endParaRPr lang="en-US" cap="none">
              <a:latin typeface="Sabon Next LT"/>
              <a:ea typeface="+mj-lt"/>
              <a:cs typeface="+mj-lt"/>
            </a:endParaRPr>
          </a:p>
          <a:p>
            <a:pPr>
              <a:buFont typeface="Arial" panose="020B0604020202020204"/>
              <a:buChar char="•"/>
            </a:pPr>
            <a:endParaRPr lang="en-US">
              <a:latin typeface="Sabon Next LT"/>
            </a:endParaRPr>
          </a:p>
          <a:p>
            <a:pPr>
              <a:buFont typeface="Arial" panose="020B0604020202020204"/>
              <a:buChar char="•"/>
            </a:pPr>
            <a:r>
              <a:rPr lang="en-US" sz="1200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3</a:t>
            </a:r>
            <a:r>
              <a:rPr lang="en-US" sz="1200" b="1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. </a:t>
            </a:r>
            <a:r>
              <a:rPr lang="en-US" sz="1200" b="1" cap="none" err="1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String.Equals</a:t>
            </a:r>
            <a:r>
              <a:rPr lang="en-US" sz="1200" b="1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(): </a:t>
            </a:r>
            <a:r>
              <a:rPr lang="en-US" sz="1200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compares two strings for equality. It has overloads that allow you to specify comparison options (e.G., Case-insensitive).</a:t>
            </a:r>
            <a:endParaRPr lang="en-US" cap="none">
              <a:latin typeface="Sabon Next LT"/>
              <a:ea typeface="+mj-lt"/>
              <a:cs typeface="+mj-lt"/>
            </a:endParaRPr>
          </a:p>
          <a:p>
            <a:pPr>
              <a:buFont typeface="Arial" panose="020B0604020202020204"/>
              <a:buChar char="•"/>
            </a:pPr>
            <a:endParaRPr lang="en-US">
              <a:latin typeface="Sabon Next LT"/>
            </a:endParaRPr>
          </a:p>
          <a:p>
            <a:pPr>
              <a:buFont typeface="Arial" panose="020B0604020202020204"/>
              <a:buChar char="•"/>
            </a:pPr>
            <a:r>
              <a:rPr lang="en-US" sz="1200" b="1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4. </a:t>
            </a:r>
            <a:r>
              <a:rPr lang="en-US" sz="1200" b="1" cap="none" err="1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String.Indexof</a:t>
            </a:r>
            <a:r>
              <a:rPr lang="en-US" sz="1200" b="1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(): </a:t>
            </a:r>
            <a:r>
              <a:rPr lang="en-US" sz="1200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returns the index of the first occurrence of a specified character or substring within the string.</a:t>
            </a:r>
            <a:endParaRPr lang="en-US" cap="none">
              <a:latin typeface="Sabon Next LT"/>
              <a:ea typeface="+mj-lt"/>
              <a:cs typeface="+mj-lt"/>
            </a:endParaRPr>
          </a:p>
          <a:p>
            <a:pPr>
              <a:buFont typeface="Arial" panose="020B0604020202020204"/>
              <a:buChar char="•"/>
            </a:pPr>
            <a:endParaRPr lang="en-US" b="1">
              <a:latin typeface="Sabon Next LT"/>
            </a:endParaRPr>
          </a:p>
          <a:p>
            <a:pPr>
              <a:buFont typeface="Arial" panose="020B0604020202020204"/>
              <a:buChar char="•"/>
            </a:pPr>
            <a:r>
              <a:rPr lang="en-US" sz="1200" b="1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5. </a:t>
            </a:r>
            <a:r>
              <a:rPr lang="en-US" sz="1200" b="1" cap="none" err="1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String.Lastindexof</a:t>
            </a:r>
            <a:r>
              <a:rPr lang="en-US" sz="1200" b="1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():</a:t>
            </a:r>
            <a:r>
              <a:rPr lang="en-US" sz="1200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 returns the index of the last occurrence of a specified character or substring within the string.</a:t>
            </a:r>
            <a:endParaRPr lang="en-US" cap="none">
              <a:latin typeface="Sabon Next LT"/>
              <a:ea typeface="+mj-lt"/>
              <a:cs typeface="+mj-lt"/>
            </a:endParaRPr>
          </a:p>
          <a:p>
            <a:pPr>
              <a:buFont typeface="Arial" panose="020B0604020202020204"/>
              <a:buChar char="•"/>
            </a:pPr>
            <a:endParaRPr lang="en-US">
              <a:latin typeface="Sabon Next LT"/>
            </a:endParaRPr>
          </a:p>
          <a:p>
            <a:pPr>
              <a:buFont typeface="Arial" panose="020B0604020202020204"/>
              <a:buChar char="•"/>
            </a:pPr>
            <a:r>
              <a:rPr lang="en-US" sz="1200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6.</a:t>
            </a:r>
            <a:r>
              <a:rPr lang="en-US" sz="1200" b="1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 </a:t>
            </a:r>
            <a:r>
              <a:rPr lang="en-US" sz="1200" b="1" cap="none" err="1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String.Contains</a:t>
            </a:r>
            <a:r>
              <a:rPr lang="en-US" sz="1200" b="1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(): </a:t>
            </a:r>
            <a:r>
              <a:rPr lang="en-US" sz="1200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checks if a string contains a specified substring.</a:t>
            </a:r>
            <a:endParaRPr lang="en-US" cap="none">
              <a:latin typeface="Sabon Next LT"/>
              <a:ea typeface="+mj-lt"/>
              <a:cs typeface="+mj-lt"/>
            </a:endParaRPr>
          </a:p>
          <a:p>
            <a:pPr>
              <a:buFont typeface="Arial" panose="020B0604020202020204"/>
              <a:buChar char="•"/>
            </a:pPr>
            <a:endParaRPr lang="en-US">
              <a:latin typeface="Sabon Next LT"/>
            </a:endParaRPr>
          </a:p>
          <a:p>
            <a:pPr>
              <a:buFont typeface="Arial" panose="020B0604020202020204"/>
              <a:buChar char="•"/>
            </a:pPr>
            <a:r>
              <a:rPr lang="en-US" sz="1200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7.</a:t>
            </a:r>
            <a:r>
              <a:rPr lang="en-US" sz="1200" b="1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 </a:t>
            </a:r>
            <a:r>
              <a:rPr lang="en-US" sz="1200" b="1" cap="none" err="1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String.Startswith</a:t>
            </a:r>
            <a:r>
              <a:rPr lang="en-US" sz="1200" b="1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(): </a:t>
            </a:r>
            <a:r>
              <a:rPr lang="en-US" sz="1200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checks if a string starts with a specified prefix.</a:t>
            </a:r>
            <a:endParaRPr lang="en-US" cap="none">
              <a:latin typeface="Sabon Next LT"/>
              <a:ea typeface="+mj-lt"/>
              <a:cs typeface="+mj-lt"/>
            </a:endParaRPr>
          </a:p>
          <a:p>
            <a:pPr>
              <a:buFont typeface="Arial" panose="020B0604020202020204"/>
              <a:buChar char="•"/>
            </a:pPr>
            <a:endParaRPr lang="en-US">
              <a:latin typeface="Sabon Next LT"/>
            </a:endParaRPr>
          </a:p>
          <a:p>
            <a:pPr>
              <a:buFont typeface="Arial" panose="020B0604020202020204"/>
              <a:buChar char="•"/>
            </a:pPr>
            <a:r>
              <a:rPr lang="en-US" sz="1200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8. </a:t>
            </a:r>
            <a:r>
              <a:rPr lang="en-US" sz="1200" b="1" cap="none" err="1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String.Endswith</a:t>
            </a:r>
            <a:r>
              <a:rPr lang="en-US" sz="1200" b="1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(): </a:t>
            </a:r>
            <a:r>
              <a:rPr lang="en-US" sz="1200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checks if a string ends with a specified suffix.</a:t>
            </a:r>
            <a:endParaRPr lang="en-US" cap="none">
              <a:latin typeface="Sabon Next LT"/>
              <a:ea typeface="+mj-lt"/>
              <a:cs typeface="+mj-lt"/>
            </a:endParaRPr>
          </a:p>
          <a:p>
            <a:pPr>
              <a:buFont typeface="Arial" panose="020B0604020202020204"/>
              <a:buChar char="•"/>
            </a:pPr>
            <a:endParaRPr lang="en-US">
              <a:latin typeface="Sabon Next LT"/>
            </a:endParaRPr>
          </a:p>
          <a:p>
            <a:pPr>
              <a:buFont typeface="Arial" panose="020B0604020202020204"/>
              <a:buChar char="•"/>
            </a:pPr>
            <a:r>
              <a:rPr lang="en-US" sz="1200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9. </a:t>
            </a:r>
            <a:r>
              <a:rPr lang="en-US" sz="1200" b="1" cap="none" err="1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String.Substring</a:t>
            </a:r>
            <a:r>
              <a:rPr lang="en-US" sz="1200" b="1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():</a:t>
            </a:r>
            <a:r>
              <a:rPr lang="en-US" sz="1200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 extracts a substring from a string, starting at a specified index.</a:t>
            </a:r>
            <a:endParaRPr lang="en-US" cap="none">
              <a:latin typeface="Sabon Next LT"/>
              <a:ea typeface="+mj-lt"/>
              <a:cs typeface="+mj-lt"/>
            </a:endParaRPr>
          </a:p>
          <a:p>
            <a:pPr>
              <a:buFont typeface="Arial" panose="020B0604020202020204"/>
              <a:buChar char="•"/>
            </a:pPr>
            <a:endParaRPr lang="en-US">
              <a:latin typeface="Sabon Next LT"/>
            </a:endParaRPr>
          </a:p>
          <a:p>
            <a:pPr>
              <a:buFont typeface="Arial" panose="020B0604020202020204"/>
              <a:buChar char="•"/>
            </a:pPr>
            <a:r>
              <a:rPr lang="en-US" sz="1200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10.</a:t>
            </a:r>
            <a:r>
              <a:rPr lang="en-US" sz="1200" b="1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 </a:t>
            </a:r>
            <a:r>
              <a:rPr lang="en-US" sz="1200" b="1" cap="none" err="1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String.Split</a:t>
            </a:r>
            <a:r>
              <a:rPr lang="en-US" sz="1200" b="1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():</a:t>
            </a:r>
            <a:r>
              <a:rPr lang="en-US" sz="1200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 splits a string into an array of substrings based on a specified separator.</a:t>
            </a:r>
            <a:endParaRPr lang="en-US" cap="none">
              <a:latin typeface="Sabon Next LT"/>
              <a:ea typeface="+mj-lt"/>
              <a:cs typeface="+mj-lt"/>
            </a:endParaRPr>
          </a:p>
          <a:p>
            <a:pPr>
              <a:buFont typeface="Arial" panose="020B0604020202020204"/>
              <a:buChar char="•"/>
            </a:pPr>
            <a:endParaRPr lang="en-US">
              <a:latin typeface="Sabon Next LT"/>
            </a:endParaRPr>
          </a:p>
          <a:p>
            <a:pPr>
              <a:buFont typeface="Arial" panose="020B0604020202020204"/>
              <a:buChar char="•"/>
            </a:pPr>
            <a:r>
              <a:rPr lang="en-US" sz="1200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12. </a:t>
            </a:r>
            <a:r>
              <a:rPr lang="en-US" sz="1200" b="1" cap="none" err="1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String.Toupper</a:t>
            </a:r>
            <a:r>
              <a:rPr lang="en-US" sz="1200" b="1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():</a:t>
            </a:r>
            <a:r>
              <a:rPr lang="en-US" sz="1200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 converts a string to uppercase.</a:t>
            </a:r>
            <a:endParaRPr lang="en-US" cap="none">
              <a:latin typeface="Sabon Next LT"/>
              <a:ea typeface="+mj-lt"/>
              <a:cs typeface="+mj-lt"/>
            </a:endParaRPr>
          </a:p>
          <a:p>
            <a:pPr>
              <a:buFont typeface="Arial" panose="020B0604020202020204"/>
              <a:buChar char="•"/>
            </a:pPr>
            <a:endParaRPr lang="en-US">
              <a:latin typeface="Sabon Next LT"/>
            </a:endParaRPr>
          </a:p>
          <a:p>
            <a:pPr>
              <a:buFont typeface="Arial" panose="020B0604020202020204"/>
              <a:buChar char="•"/>
            </a:pPr>
            <a:r>
              <a:rPr lang="en-US" sz="1200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13. </a:t>
            </a:r>
            <a:r>
              <a:rPr lang="en-US" sz="1200" b="1" cap="none" err="1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String.Tolower</a:t>
            </a:r>
            <a:r>
              <a:rPr lang="en-US" sz="1200" b="1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():</a:t>
            </a:r>
            <a:r>
              <a:rPr lang="en-US" sz="1200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 converts a string to lowercase.</a:t>
            </a:r>
            <a:endParaRPr lang="en-US" cap="none">
              <a:latin typeface="Sabon Next LT"/>
              <a:ea typeface="+mj-lt"/>
              <a:cs typeface="+mj-lt"/>
            </a:endParaRPr>
          </a:p>
          <a:p>
            <a:pPr>
              <a:buFont typeface="Arial" panose="020B0604020202020204"/>
              <a:buChar char="•"/>
            </a:pPr>
            <a:endParaRPr lang="en-US">
              <a:latin typeface="Sabon Next LT"/>
            </a:endParaRPr>
          </a:p>
          <a:p>
            <a:pPr>
              <a:buFont typeface="Arial" panose="020B0604020202020204"/>
              <a:buChar char="•"/>
            </a:pPr>
            <a:r>
              <a:rPr lang="en-US" sz="1200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14. </a:t>
            </a:r>
            <a:r>
              <a:rPr lang="en-US" sz="1200" b="1" cap="none" err="1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String.Replace</a:t>
            </a:r>
            <a:r>
              <a:rPr lang="en-US" sz="1200" b="1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()</a:t>
            </a:r>
            <a:r>
              <a:rPr lang="en-US" sz="1200" cap="none">
                <a:solidFill>
                  <a:srgbClr val="374151"/>
                </a:solidFill>
                <a:latin typeface="Sabon Next LT"/>
                <a:ea typeface="+mj-lt"/>
                <a:cs typeface="+mj-lt"/>
              </a:rPr>
              <a:t>: replaces all occurrences of a specified substring with another string.</a:t>
            </a:r>
            <a:endParaRPr lang="en-US" cap="none">
              <a:latin typeface="Sabon Next LT"/>
              <a:ea typeface="+mj-lt"/>
              <a:cs typeface="+mj-lt"/>
            </a:endParaRPr>
          </a:p>
        </p:txBody>
      </p:sp>
      <p:sp>
        <p:nvSpPr>
          <p:cNvPr id="20" name="Title 6"/>
          <p:cNvSpPr>
            <a:spLocks noGrp="1"/>
          </p:cNvSpPr>
          <p:nvPr>
            <p:ph type="title"/>
          </p:nvPr>
        </p:nvSpPr>
        <p:spPr>
          <a:xfrm>
            <a:off x="3584124" y="-253637"/>
            <a:ext cx="7015994" cy="848506"/>
          </a:xfrm>
        </p:spPr>
        <p:txBody>
          <a:bodyPr/>
          <a:lstStyle/>
          <a:p>
            <a:r>
              <a:rPr lang="en-US" sz="2400">
                <a:latin typeface="Arial Black" panose="020B0A04020102020204"/>
                <a:ea typeface="+mj-lt"/>
                <a:cs typeface="Sabon Next LT"/>
              </a:rPr>
              <a:t>String Functions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69574"/>
            <a:ext cx="5385816" cy="3139970"/>
          </a:xfrm>
        </p:spPr>
        <p:txBody>
          <a:bodyPr/>
          <a:lstStyle/>
          <a:p>
            <a:r>
              <a:rPr lang="en-US" b="0" err="1">
                <a:solidFill>
                  <a:srgbClr val="1F2C8F"/>
                </a:solidFill>
                <a:ea typeface="+mj-lt"/>
                <a:cs typeface="+mj-lt"/>
              </a:rPr>
              <a:t>.Net</a:t>
            </a:r>
            <a:r>
              <a:rPr lang="en-US" b="0">
                <a:solidFill>
                  <a:srgbClr val="1F2C8F"/>
                </a:solidFill>
                <a:ea typeface="+mj-lt"/>
                <a:cs typeface="+mj-lt"/>
              </a:rPr>
              <a:t> </a:t>
            </a:r>
            <a:r>
              <a:rPr lang="en-US" b="0" err="1">
                <a:solidFill>
                  <a:srgbClr val="1F2C8F"/>
                </a:solidFill>
                <a:ea typeface="+mj-lt"/>
                <a:cs typeface="+mj-lt"/>
              </a:rPr>
              <a:t>TraiNING</a:t>
            </a:r>
            <a:r>
              <a:rPr lang="en-IN" altLang="en-US" b="0">
                <a:solidFill>
                  <a:srgbClr val="1F2C8F"/>
                </a:solidFill>
                <a:ea typeface="+mj-lt"/>
                <a:cs typeface="+mj-lt"/>
              </a:rPr>
              <a:t> Week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255267"/>
            <a:ext cx="3493008" cy="1644724"/>
          </a:xfrm>
        </p:spPr>
        <p:txBody>
          <a:bodyPr/>
          <a:lstStyle/>
          <a:p>
            <a:endParaRPr lang="en-US">
              <a:cs typeface="Sabon Next 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60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7480" y="1438275"/>
            <a:ext cx="8041005" cy="1405890"/>
          </a:xfrm>
        </p:spPr>
        <p:txBody>
          <a:bodyPr/>
          <a:lstStyle/>
          <a:p>
            <a:r>
              <a:rPr lang="en-US"/>
              <a:t> if-else statement is used for conditional branching. It allows you to execute different blocks of code based on a condition. Here's the basic syntax: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6360" y="-1189990"/>
            <a:ext cx="9839325" cy="2628265"/>
          </a:xfrm>
        </p:spPr>
        <p:txBody>
          <a:bodyPr/>
          <a:lstStyle/>
          <a:p>
            <a:r>
              <a:rPr lang="en-IN" altLang="en-US"/>
              <a:t>Control Structures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15" y="2131060"/>
            <a:ext cx="6679565" cy="27527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4900" y="0"/>
            <a:ext cx="6878955" cy="1308100"/>
          </a:xfrm>
        </p:spPr>
        <p:txBody>
          <a:bodyPr/>
          <a:lstStyle/>
          <a:p>
            <a:r>
              <a:rPr lang="en-IN" altLang="en-US"/>
              <a:t>Sample Code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4780" y="1557020"/>
            <a:ext cx="6238875" cy="43046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204575" y="457200"/>
            <a:ext cx="987425" cy="244475"/>
          </a:xfrm>
        </p:spPr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455930" y="1165860"/>
            <a:ext cx="786257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switch statement is used for selective, multi-way branching. It provides a way to execute different code blocks based on the value of an expression. Here's the basic syntax of a switch statement:</a:t>
            </a:r>
          </a:p>
          <a:p>
            <a:endParaRPr lang="en-US" dirty="0">
              <a:cs typeface="Sabon Next LT"/>
            </a:endParaRPr>
          </a:p>
          <a:p>
            <a:endParaRPr lang="en-US" dirty="0">
              <a:cs typeface="Sabon Next 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5717" y="-1113725"/>
            <a:ext cx="10671048" cy="2126438"/>
          </a:xfrm>
        </p:spPr>
        <p:txBody>
          <a:bodyPr/>
          <a:lstStyle/>
          <a:p>
            <a:r>
              <a:rPr lang="en-IN" altLang="en-US"/>
              <a:t>Switch CAse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0" y="2447290"/>
            <a:ext cx="6423660" cy="37109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7620" y="-294640"/>
            <a:ext cx="6878955" cy="1308100"/>
          </a:xfrm>
        </p:spPr>
        <p:txBody>
          <a:bodyPr/>
          <a:lstStyle/>
          <a:p>
            <a:r>
              <a:rPr lang="en-IN" altLang="en-US"/>
              <a:t>Sample Code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805" y="1308100"/>
            <a:ext cx="5443855" cy="53511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5/9/2024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204575" y="457200"/>
            <a:ext cx="987425" cy="244475"/>
          </a:xfrm>
        </p:spPr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81610" y="993140"/>
            <a:ext cx="82994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ternary operator in C# is a shorthand way to write an if-else statement with a single expression. It allows you to conditionally choose between two values or expressions based on a Boolean condition. The syntax of the ternary operator is as follows: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5717" y="-1113725"/>
            <a:ext cx="10671048" cy="2126438"/>
          </a:xfrm>
        </p:spPr>
        <p:txBody>
          <a:bodyPr/>
          <a:lstStyle/>
          <a:p>
            <a:r>
              <a:rPr lang="en-IN" altLang="en-US"/>
              <a:t>Ternary OPerator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r="23036"/>
          <a:stretch>
            <a:fillRect/>
          </a:stretch>
        </p:blipFill>
        <p:spPr>
          <a:xfrm>
            <a:off x="528320" y="2524760"/>
            <a:ext cx="5486400" cy="75184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55930" y="36093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Example 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" y="4310380"/>
            <a:ext cx="6619875" cy="7035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20648" y="-264160"/>
            <a:ext cx="10671048" cy="1362057"/>
          </a:xfrm>
        </p:spPr>
        <p:txBody>
          <a:bodyPr/>
          <a:lstStyle/>
          <a:p>
            <a:r>
              <a:rPr lang="en-IN" altLang="en-US" sz="3200"/>
              <a:t>For Loop and For Each Loop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504" y="1097661"/>
            <a:ext cx="10680192" cy="2834640"/>
          </a:xfrm>
        </p:spPr>
        <p:txBody>
          <a:bodyPr/>
          <a:lstStyle/>
          <a:p>
            <a:r>
              <a:rPr lang="en-US" sz="2000" b="1"/>
              <a:t>for Loop:</a:t>
            </a:r>
          </a:p>
          <a:p>
            <a:pPr marL="0" indent="457200">
              <a:buNone/>
            </a:pPr>
            <a:r>
              <a:rPr lang="en-US" sz="2000"/>
              <a:t>A for loop is typically used when you need to iterate a specific number of times or when you want to have more control over the loop. The for loop has the following syntax: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90" y="2546985"/>
            <a:ext cx="6329045" cy="123634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/>
        </p:nvSpPr>
        <p:spPr>
          <a:xfrm>
            <a:off x="95250" y="3783330"/>
            <a:ext cx="10842625" cy="18599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7345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foreach Loop:</a:t>
            </a:r>
          </a:p>
          <a:p>
            <a:pPr marL="0" indent="457200">
              <a:buNone/>
            </a:pPr>
            <a:r>
              <a:rPr lang="en-US" sz="2000" dirty="0"/>
              <a:t>A foreach loop is used when you want to iterate through the elements of a collection, such as an array, list, or other </a:t>
            </a:r>
            <a:r>
              <a:rPr lang="en-US" sz="2000" err="1"/>
              <a:t>IEnumerable</a:t>
            </a:r>
            <a:r>
              <a:rPr lang="en-US" sz="2000" dirty="0"/>
              <a:t> object. The foreach loop abstracts away the index and provides a simple way to access each </a:t>
            </a:r>
            <a:r>
              <a:rPr lang="en-US" sz="2000"/>
              <a:t>element. The syntax is as follows:</a:t>
            </a:r>
            <a:endParaRPr lang="en-US" dirty="0">
              <a:solidFill>
                <a:srgbClr val="1F2C8F"/>
              </a:solidFill>
              <a:latin typeface="Sabon Next LT"/>
              <a:cs typeface="Sabon Next LT"/>
            </a:endParaRPr>
          </a:p>
          <a:p>
            <a:pPr marL="0" indent="457200">
              <a:buNone/>
            </a:pPr>
            <a:r>
              <a:rPr lang="en-US" sz="1100" dirty="0">
                <a:solidFill>
                  <a:srgbClr val="0077AA"/>
                </a:solidFill>
                <a:latin typeface="Consolas"/>
                <a:cs typeface="Sabon Next LT"/>
              </a:rPr>
              <a:t>string</a:t>
            </a:r>
            <a:r>
              <a:rPr lang="en-US" sz="1100" dirty="0">
                <a:solidFill>
                  <a:srgbClr val="999999"/>
                </a:solidFill>
                <a:latin typeface="Consolas"/>
                <a:cs typeface="Sabon Next LT"/>
              </a:rPr>
              <a:t>[]</a:t>
            </a:r>
            <a:r>
              <a:rPr lang="en-US" sz="1100" dirty="0">
                <a:solidFill>
                  <a:srgbClr val="000000"/>
                </a:solidFill>
                <a:latin typeface="Consolas"/>
                <a:cs typeface="Sabon Next LT"/>
              </a:rPr>
              <a:t> cars </a:t>
            </a:r>
            <a:r>
              <a:rPr lang="en-US" sz="1100" dirty="0">
                <a:solidFill>
                  <a:srgbClr val="9A6E3A"/>
                </a:solidFill>
                <a:latin typeface="Consolas"/>
                <a:cs typeface="Sabon Next LT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nsolas"/>
                <a:cs typeface="Sabon Next LT"/>
              </a:rPr>
              <a:t> </a:t>
            </a:r>
            <a:r>
              <a:rPr lang="en-US" sz="1100" dirty="0">
                <a:solidFill>
                  <a:srgbClr val="999999"/>
                </a:solidFill>
                <a:latin typeface="Consolas"/>
                <a:cs typeface="Sabon Next LT"/>
              </a:rPr>
              <a:t>{</a:t>
            </a:r>
            <a:r>
              <a:rPr lang="en-US" sz="1100" dirty="0">
                <a:solidFill>
                  <a:srgbClr val="669900"/>
                </a:solidFill>
                <a:latin typeface="Consolas"/>
                <a:cs typeface="Sabon Next LT"/>
              </a:rPr>
              <a:t>"Volvo"</a:t>
            </a:r>
            <a:r>
              <a:rPr lang="en-US" sz="1100" dirty="0">
                <a:solidFill>
                  <a:srgbClr val="999999"/>
                </a:solidFill>
                <a:latin typeface="Consolas"/>
                <a:cs typeface="Sabon Next LT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/>
                <a:cs typeface="Sabon Next LT"/>
              </a:rPr>
              <a:t> </a:t>
            </a:r>
            <a:r>
              <a:rPr lang="en-US" sz="1100" dirty="0">
                <a:solidFill>
                  <a:srgbClr val="669900"/>
                </a:solidFill>
                <a:latin typeface="Consolas"/>
                <a:cs typeface="Sabon Next LT"/>
              </a:rPr>
              <a:t>"BMW"</a:t>
            </a:r>
            <a:r>
              <a:rPr lang="en-US" sz="1100" dirty="0">
                <a:solidFill>
                  <a:srgbClr val="999999"/>
                </a:solidFill>
                <a:latin typeface="Consolas"/>
                <a:cs typeface="Sabon Next LT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/>
                <a:cs typeface="Sabon Next LT"/>
              </a:rPr>
              <a:t> </a:t>
            </a:r>
            <a:r>
              <a:rPr lang="en-US" sz="1100" dirty="0">
                <a:solidFill>
                  <a:srgbClr val="669900"/>
                </a:solidFill>
                <a:latin typeface="Consolas"/>
                <a:cs typeface="Sabon Next LT"/>
              </a:rPr>
              <a:t>"Ford"</a:t>
            </a:r>
            <a:r>
              <a:rPr lang="en-US" sz="1100" dirty="0">
                <a:solidFill>
                  <a:srgbClr val="999999"/>
                </a:solidFill>
                <a:latin typeface="Consolas"/>
                <a:cs typeface="Sabon Next LT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nsolas"/>
                <a:cs typeface="Sabon Next LT"/>
              </a:rPr>
              <a:t> </a:t>
            </a:r>
            <a:r>
              <a:rPr lang="en-US" sz="1100" dirty="0">
                <a:solidFill>
                  <a:srgbClr val="669900"/>
                </a:solidFill>
                <a:latin typeface="Consolas"/>
                <a:cs typeface="Sabon Next LT"/>
              </a:rPr>
              <a:t>"Mazda"</a:t>
            </a:r>
            <a:r>
              <a:rPr lang="en-US" sz="1100" dirty="0">
                <a:solidFill>
                  <a:srgbClr val="999999"/>
                </a:solidFill>
                <a:latin typeface="Consolas"/>
                <a:cs typeface="Sabon Next LT"/>
              </a:rPr>
              <a:t>};</a:t>
            </a:r>
            <a:r>
              <a:rPr lang="en-US" sz="1100" dirty="0">
                <a:solidFill>
                  <a:srgbClr val="000000"/>
                </a:solidFill>
                <a:latin typeface="Consolas"/>
                <a:cs typeface="Sabon Next LT"/>
              </a:rPr>
              <a:t>
</a:t>
            </a:r>
            <a:r>
              <a:rPr lang="en-US" sz="1100" dirty="0">
                <a:solidFill>
                  <a:srgbClr val="0077AA"/>
                </a:solidFill>
                <a:latin typeface="Consolas"/>
                <a:cs typeface="Sabon Next LT"/>
              </a:rPr>
              <a:t>foreach</a:t>
            </a:r>
            <a:r>
              <a:rPr lang="en-US" sz="1100" dirty="0">
                <a:solidFill>
                  <a:srgbClr val="000000"/>
                </a:solidFill>
                <a:latin typeface="Consolas"/>
                <a:cs typeface="Sabon Next LT"/>
              </a:rPr>
              <a:t> </a:t>
            </a:r>
            <a:r>
              <a:rPr lang="en-US" sz="1100" dirty="0">
                <a:solidFill>
                  <a:srgbClr val="999999"/>
                </a:solidFill>
                <a:latin typeface="Consolas"/>
                <a:cs typeface="Sabon Next LT"/>
              </a:rPr>
              <a:t>(</a:t>
            </a:r>
            <a:r>
              <a:rPr lang="en-US" sz="1100" dirty="0">
                <a:solidFill>
                  <a:srgbClr val="0077AA"/>
                </a:solidFill>
                <a:latin typeface="Consolas"/>
                <a:cs typeface="Sabon Next LT"/>
              </a:rPr>
              <a:t>string</a:t>
            </a:r>
            <a:r>
              <a:rPr lang="en-US" sz="1100" dirty="0">
                <a:solidFill>
                  <a:srgbClr val="000000"/>
                </a:solidFill>
                <a:latin typeface="Consolas"/>
                <a:cs typeface="Sabon Next LT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/>
                <a:cs typeface="Sabon Next LT"/>
              </a:rPr>
              <a:t>i</a:t>
            </a:r>
            <a:r>
              <a:rPr lang="en-US" sz="1100" dirty="0">
                <a:solidFill>
                  <a:srgbClr val="000000"/>
                </a:solidFill>
                <a:latin typeface="Consolas"/>
                <a:cs typeface="Sabon Next LT"/>
              </a:rPr>
              <a:t> </a:t>
            </a:r>
            <a:r>
              <a:rPr lang="en-US" sz="1100" dirty="0">
                <a:solidFill>
                  <a:srgbClr val="0077AA"/>
                </a:solidFill>
                <a:latin typeface="Consolas"/>
                <a:cs typeface="Sabon Next LT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nsolas"/>
                <a:cs typeface="Sabon Next LT"/>
              </a:rPr>
              <a:t> cars</a:t>
            </a:r>
            <a:r>
              <a:rPr lang="en-US" sz="1100" dirty="0">
                <a:solidFill>
                  <a:srgbClr val="999999"/>
                </a:solidFill>
                <a:latin typeface="Consolas"/>
                <a:cs typeface="Sabon Next LT"/>
              </a:rPr>
              <a:t>)</a:t>
            </a:r>
            <a:r>
              <a:rPr lang="en-US" sz="1100" dirty="0">
                <a:solidFill>
                  <a:srgbClr val="000000"/>
                </a:solidFill>
                <a:latin typeface="Consolas"/>
                <a:cs typeface="Sabon Next LT"/>
              </a:rPr>
              <a:t> 
</a:t>
            </a:r>
            <a:r>
              <a:rPr lang="en-US" sz="1100" dirty="0">
                <a:solidFill>
                  <a:srgbClr val="999999"/>
                </a:solidFill>
                <a:latin typeface="Consolas"/>
                <a:cs typeface="Sabon Next LT"/>
              </a:rPr>
              <a:t>{</a:t>
            </a:r>
            <a:r>
              <a:rPr lang="en-US" sz="1100" dirty="0">
                <a:solidFill>
                  <a:srgbClr val="000000"/>
                </a:solidFill>
                <a:latin typeface="Consolas"/>
                <a:cs typeface="Sabon Next LT"/>
              </a:rPr>
              <a:t>
  </a:t>
            </a:r>
            <a:r>
              <a:rPr lang="en-US" sz="1100" dirty="0" err="1">
                <a:solidFill>
                  <a:srgbClr val="000000"/>
                </a:solidFill>
                <a:latin typeface="Consolas"/>
                <a:cs typeface="Sabon Next LT"/>
              </a:rPr>
              <a:t>Console</a:t>
            </a:r>
            <a:r>
              <a:rPr lang="en-US" sz="1100" dirty="0" err="1">
                <a:solidFill>
                  <a:srgbClr val="999999"/>
                </a:solidFill>
                <a:latin typeface="Consolas"/>
                <a:cs typeface="Sabon Next LT"/>
              </a:rPr>
              <a:t>.</a:t>
            </a:r>
            <a:r>
              <a:rPr lang="en-US" sz="1100" dirty="0" err="1">
                <a:solidFill>
                  <a:srgbClr val="DD4A68"/>
                </a:solidFill>
                <a:latin typeface="Consolas"/>
                <a:cs typeface="Sabon Next LT"/>
              </a:rPr>
              <a:t>WriteLine</a:t>
            </a:r>
            <a:r>
              <a:rPr lang="en-US" sz="1100" dirty="0">
                <a:solidFill>
                  <a:srgbClr val="999999"/>
                </a:solidFill>
                <a:latin typeface="Consolas"/>
                <a:cs typeface="Sabon Next LT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/>
                <a:cs typeface="Sabon Next LT"/>
              </a:rPr>
              <a:t>i</a:t>
            </a:r>
            <a:r>
              <a:rPr lang="en-US" sz="1100" dirty="0">
                <a:solidFill>
                  <a:srgbClr val="999999"/>
                </a:solidFill>
                <a:latin typeface="Consolas"/>
                <a:cs typeface="Sabon Next LT"/>
              </a:rPr>
              <a:t>);</a:t>
            </a:r>
            <a:r>
              <a:rPr lang="en-US" sz="1100" dirty="0">
                <a:solidFill>
                  <a:srgbClr val="000000"/>
                </a:solidFill>
                <a:latin typeface="Consolas"/>
                <a:cs typeface="Sabon Next LT"/>
              </a:rPr>
              <a:t>
</a:t>
            </a:r>
            <a:r>
              <a:rPr lang="en-US" sz="1100" dirty="0">
                <a:solidFill>
                  <a:srgbClr val="999999"/>
                </a:solidFill>
                <a:latin typeface="Consolas"/>
                <a:cs typeface="Sabon Next LT"/>
              </a:rPr>
              <a:t>}</a:t>
            </a:r>
            <a:endParaRPr lang="en-US">
              <a:cs typeface="Sabon Next 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290" y="5392420"/>
            <a:ext cx="6329045" cy="13950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918968" y="-424180"/>
            <a:ext cx="10671048" cy="1362057"/>
          </a:xfrm>
        </p:spPr>
        <p:txBody>
          <a:bodyPr/>
          <a:lstStyle/>
          <a:p>
            <a:r>
              <a:rPr lang="en-IN" altLang="en-US" sz="3200"/>
              <a:t>While Loop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504" y="1097661"/>
            <a:ext cx="10680192" cy="2834640"/>
          </a:xfrm>
        </p:spPr>
        <p:txBody>
          <a:bodyPr/>
          <a:lstStyle/>
          <a:p>
            <a:r>
              <a:rPr lang="en-IN" altLang="en-US" sz="2000" b="1"/>
              <a:t>While </a:t>
            </a:r>
            <a:r>
              <a:rPr lang="en-US" sz="2000" b="1"/>
              <a:t>Loop:</a:t>
            </a:r>
          </a:p>
          <a:p>
            <a:pPr marL="0" indent="457200">
              <a:buNone/>
            </a:pPr>
            <a:r>
              <a:rPr lang="en-US" sz="2000"/>
              <a:t>while loop is a control flow structure that allows you to repeatedly execute a block of code as long as a specified condition remains true. The syntax of a while loop is as follows:</a:t>
            </a: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95250" y="3783330"/>
            <a:ext cx="10842625" cy="1859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345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315" y="2386330"/>
            <a:ext cx="5928360" cy="12236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315" y="4799330"/>
            <a:ext cx="5928360" cy="15335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73685" y="40925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ex :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940"/>
            <a:ext cx="10487660" cy="965835"/>
          </a:xfrm>
        </p:spPr>
        <p:txBody>
          <a:bodyPr/>
          <a:lstStyle/>
          <a:p>
            <a:r>
              <a:rPr lang="en-IN" altLang="en-US"/>
              <a:t>Assignment -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50" y="1470025"/>
            <a:ext cx="7806055" cy="4523740"/>
          </a:xfrm>
        </p:spPr>
        <p:txBody>
          <a:bodyPr>
            <a:normAutofit fontScale="60000"/>
          </a:bodyPr>
          <a:lstStyle/>
          <a:p>
            <a:r>
              <a:rPr lang="en-US"/>
              <a:t>mini-project that involves CRUD (Create, Read, Update, Delete) operations using a list, for and foreach loops, if-else statements, and a switch case in C#. In this project, we'll create a basic task list application.</a:t>
            </a:r>
          </a:p>
          <a:p>
            <a:endParaRPr lang="en-US"/>
          </a:p>
          <a:p>
            <a:r>
              <a:rPr lang="en-US"/>
              <a:t>Project Description: Simple Task List Application</a:t>
            </a:r>
          </a:p>
          <a:p>
            <a:endParaRPr lang="en-US"/>
          </a:p>
          <a:p>
            <a:r>
              <a:rPr lang="en-US"/>
              <a:t>Features:</a:t>
            </a:r>
          </a:p>
          <a:p>
            <a:endParaRPr lang="en-US"/>
          </a:p>
          <a:p>
            <a:r>
              <a:rPr lang="en-US"/>
              <a:t>Create a task: Add a new task with a title </a:t>
            </a:r>
          </a:p>
          <a:p>
            <a:r>
              <a:rPr lang="en-US"/>
              <a:t>Read tasks: Display the list of tasks with their titles and descriptions.</a:t>
            </a:r>
          </a:p>
          <a:p>
            <a:r>
              <a:rPr lang="en-US"/>
              <a:t>Update a task: Modify the title or description of an existing task.</a:t>
            </a:r>
          </a:p>
          <a:p>
            <a:r>
              <a:rPr lang="en-US"/>
              <a:t>Delete a task: Remove a task from the list.</a:t>
            </a:r>
          </a:p>
          <a:p>
            <a:r>
              <a:rPr lang="en-US"/>
              <a:t>Exit: Exit the application.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788" y="-865238"/>
            <a:ext cx="5693664" cy="2580596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788" y="2069942"/>
            <a:ext cx="5693664" cy="31221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Advance Data Types</a:t>
            </a:r>
          </a:p>
          <a:p>
            <a:r>
              <a:rPr lang="en-US" sz="2000">
                <a:latin typeface="Sabon Next LT"/>
                <a:ea typeface="Calibri" panose="020F0502020204030204"/>
                <a:cs typeface="Calibri" panose="020F0502020204030204"/>
              </a:rPr>
              <a:t>- Dates</a:t>
            </a:r>
          </a:p>
          <a:p>
            <a:r>
              <a:rPr lang="en-US" sz="2000">
                <a:latin typeface="Sabon Next LT"/>
                <a:ea typeface="Calibri" panose="020F0502020204030204"/>
                <a:cs typeface="Calibri" panose="020F0502020204030204"/>
              </a:rPr>
              <a:t>- Array/List</a:t>
            </a:r>
          </a:p>
          <a:p>
            <a:r>
              <a:rPr lang="en-US" sz="2000">
                <a:latin typeface="Sabon Next LT"/>
                <a:ea typeface="Calibri" panose="020F0502020204030204"/>
                <a:cs typeface="Calibri" panose="020F0502020204030204"/>
              </a:rPr>
              <a:t>- Enums</a:t>
            </a:r>
          </a:p>
          <a:p>
            <a:r>
              <a:rPr lang="en-US" sz="2000">
                <a:latin typeface="Sabon Next LT"/>
                <a:ea typeface="Calibri" panose="020F0502020204030204"/>
                <a:cs typeface="Calibri" panose="020F0502020204030204"/>
              </a:rPr>
              <a:t>- Using Strings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4551754" y="2073445"/>
            <a:ext cx="5693664" cy="3122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47345" indent="-3473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685800" indent="-347345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Control Structures</a:t>
            </a:r>
            <a:endParaRPr lang="en-US">
              <a:cs typeface="Sabon Next LT"/>
            </a:endParaRPr>
          </a:p>
          <a:p>
            <a:r>
              <a:rPr lang="en-US" sz="2000">
                <a:latin typeface="Sabon Next LT"/>
                <a:ea typeface="Calibri" panose="020F0502020204030204"/>
                <a:cs typeface="Calibri" panose="020F0502020204030204"/>
              </a:rPr>
              <a:t>- If – Else </a:t>
            </a:r>
          </a:p>
          <a:p>
            <a:r>
              <a:rPr lang="en-US" sz="2000">
                <a:latin typeface="Sabon Next LT"/>
                <a:ea typeface="Calibri" panose="020F0502020204030204"/>
                <a:cs typeface="Calibri" panose="020F0502020204030204"/>
              </a:rPr>
              <a:t>- Switch Case </a:t>
            </a:r>
          </a:p>
          <a:p>
            <a:r>
              <a:rPr lang="en-US" sz="2000">
                <a:latin typeface="Sabon Next LT"/>
                <a:ea typeface="Calibri" panose="020F0502020204030204"/>
                <a:cs typeface="Calibri" panose="020F0502020204030204"/>
              </a:rPr>
              <a:t>- Ternary Operator </a:t>
            </a:r>
          </a:p>
          <a:p>
            <a:r>
              <a:rPr lang="en-US" sz="2000">
                <a:latin typeface="Sabon Next LT"/>
                <a:ea typeface="Calibri" panose="020F0502020204030204"/>
                <a:cs typeface="Calibri" panose="020F0502020204030204"/>
              </a:rPr>
              <a:t>- For Loop and For Each Loop</a:t>
            </a:r>
          </a:p>
          <a:p>
            <a:r>
              <a:rPr lang="en-US" sz="2000">
                <a:latin typeface="Sabon Next LT"/>
                <a:ea typeface="Calibri" panose="020F0502020204030204"/>
                <a:cs typeface="Calibri" panose="020F0502020204030204"/>
              </a:rPr>
              <a:t>- While Loop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Thank You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46159" y="871513"/>
            <a:ext cx="8131879" cy="49774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en-US" sz="1600" b="1" err="1">
                <a:latin typeface="Sabon Next LT"/>
                <a:cs typeface="Sabon Next LT"/>
              </a:rPr>
              <a:t>DateTime</a:t>
            </a:r>
            <a:r>
              <a:rPr lang="en-US" sz="1600" b="1">
                <a:solidFill>
                  <a:srgbClr val="374151"/>
                </a:solidFill>
                <a:latin typeface="Sabon Next LT"/>
                <a:ea typeface="+mn-lt"/>
                <a:cs typeface="Sabon Next LT"/>
              </a:rPr>
              <a:t>: Represents a date and time, including both date and time information. It's a versatile data type for working with timestamps and managing time-sensitive data.</a:t>
            </a:r>
            <a:endParaRPr lang="en-US" sz="1600" b="1">
              <a:solidFill>
                <a:srgbClr val="374151"/>
              </a:solidFill>
              <a:latin typeface="Sabon Next LT"/>
              <a:cs typeface="Sabon Next LT"/>
            </a:endParaRPr>
          </a:p>
          <a:p>
            <a:r>
              <a:rPr lang="en-US" sz="1300" b="1">
                <a:solidFill>
                  <a:schemeClr val="tx1"/>
                </a:solidFill>
                <a:latin typeface="Sabon Next LT"/>
                <a:cs typeface="Sabon Next LT"/>
              </a:rPr>
              <a:t>      Ex : </a:t>
            </a:r>
            <a:r>
              <a:rPr lang="en-US" sz="1300" b="1" err="1">
                <a:solidFill>
                  <a:schemeClr val="tx1"/>
                </a:solidFill>
                <a:latin typeface="Sabon Next LT"/>
                <a:ea typeface="+mn-lt"/>
                <a:cs typeface="+mn-lt"/>
              </a:rPr>
              <a:t>DateTime</a:t>
            </a:r>
            <a:r>
              <a:rPr lang="en-US" sz="1300" b="1">
                <a:solidFill>
                  <a:schemeClr val="tx1"/>
                </a:solidFill>
                <a:latin typeface="Sabon Next LT"/>
                <a:ea typeface="+mn-lt"/>
                <a:cs typeface="+mn-lt"/>
              </a:rPr>
              <a:t> </a:t>
            </a:r>
            <a:r>
              <a:rPr lang="en-US" sz="1300" b="1" err="1">
                <a:solidFill>
                  <a:schemeClr val="tx1"/>
                </a:solidFill>
                <a:latin typeface="Sabon Next LT"/>
                <a:ea typeface="+mn-lt"/>
                <a:cs typeface="+mn-lt"/>
              </a:rPr>
              <a:t>mydate</a:t>
            </a:r>
            <a:r>
              <a:rPr lang="en-US" sz="1300" b="1">
                <a:solidFill>
                  <a:schemeClr val="tx1"/>
                </a:solidFill>
                <a:latin typeface="Sabon Next LT"/>
                <a:ea typeface="+mn-lt"/>
                <a:cs typeface="+mn-lt"/>
              </a:rPr>
              <a:t>= </a:t>
            </a:r>
            <a:r>
              <a:rPr lang="en-US" sz="1300" b="1" err="1">
                <a:solidFill>
                  <a:schemeClr val="tx1"/>
                </a:solidFill>
                <a:latin typeface="Sabon Next LT"/>
                <a:ea typeface="+mn-lt"/>
                <a:cs typeface="+mn-lt"/>
              </a:rPr>
              <a:t>DateTime.Now</a:t>
            </a:r>
            <a:r>
              <a:rPr lang="en-US" sz="1300" b="1">
                <a:solidFill>
                  <a:schemeClr val="tx1"/>
                </a:solidFill>
                <a:latin typeface="Sabon Next LT"/>
                <a:ea typeface="+mn-lt"/>
                <a:cs typeface="+mn-lt"/>
              </a:rPr>
              <a:t>;     // Output : </a:t>
            </a:r>
            <a:r>
              <a:rPr lang="en-US" sz="1300" b="1">
                <a:solidFill>
                  <a:schemeClr val="tx1"/>
                </a:solidFill>
                <a:ea typeface="+mn-lt"/>
                <a:cs typeface="+mn-lt"/>
              </a:rPr>
              <a:t>2023-11-03 14:30:00</a:t>
            </a:r>
            <a:endParaRPr lang="en-US" sz="1300" b="1">
              <a:solidFill>
                <a:schemeClr val="tx1"/>
              </a:solidFill>
              <a:latin typeface="Sabon Next LT"/>
              <a:cs typeface="Sabon Next LT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sz="1600" b="1">
              <a:latin typeface="Sabon Next LT"/>
              <a:cs typeface="Sabon Next LT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sz="1600" b="1">
              <a:latin typeface="Sabon Next LT"/>
              <a:cs typeface="Sabon Next LT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sz="1600" b="1" err="1">
                <a:latin typeface="Sabon Next LT"/>
                <a:cs typeface="Sabon Next LT"/>
              </a:rPr>
              <a:t>TimeOnly</a:t>
            </a:r>
            <a:r>
              <a:rPr lang="en-US" sz="1600" b="1">
                <a:solidFill>
                  <a:srgbClr val="374151"/>
                </a:solidFill>
                <a:latin typeface="Sabon Next LT"/>
                <a:ea typeface="+mn-lt"/>
                <a:cs typeface="Sabon Next LT"/>
              </a:rPr>
              <a:t>: It represents a time of day without a date component. Useful for scenarios where you only need to work with time information.</a:t>
            </a:r>
            <a:endParaRPr lang="en-US" sz="1800" b="1">
              <a:latin typeface="Sabon Next LT"/>
              <a:cs typeface="Sabon Next LT"/>
            </a:endParaRPr>
          </a:p>
          <a:p>
            <a:r>
              <a:rPr lang="en-US" sz="1600" b="1">
                <a:solidFill>
                  <a:srgbClr val="374151"/>
                </a:solidFill>
                <a:latin typeface="Sabon Next LT"/>
                <a:cs typeface="Sabon Next LT"/>
              </a:rPr>
              <a:t>     Ex : </a:t>
            </a:r>
            <a:r>
              <a:rPr lang="en-US" sz="1600" b="1" err="1">
                <a:solidFill>
                  <a:schemeClr val="tx1"/>
                </a:solidFill>
                <a:ea typeface="+mn-lt"/>
                <a:cs typeface="+mn-lt"/>
              </a:rPr>
              <a:t>TimeOnly</a:t>
            </a:r>
            <a:r>
              <a:rPr lang="en-US" sz="1600" b="1">
                <a:solidFill>
                  <a:schemeClr val="tx1"/>
                </a:solidFill>
                <a:ea typeface="+mn-lt"/>
                <a:cs typeface="+mn-lt"/>
              </a:rPr>
              <a:t> time = new </a:t>
            </a:r>
            <a:r>
              <a:rPr lang="en-US" sz="1600" b="1" err="1">
                <a:solidFill>
                  <a:schemeClr val="tx1"/>
                </a:solidFill>
                <a:ea typeface="+mn-lt"/>
                <a:cs typeface="+mn-lt"/>
              </a:rPr>
              <a:t>TimeOnly</a:t>
            </a:r>
            <a:r>
              <a:rPr lang="en-US" sz="1600" b="1">
                <a:solidFill>
                  <a:schemeClr val="tx1"/>
                </a:solidFill>
                <a:ea typeface="+mn-lt"/>
                <a:cs typeface="+mn-lt"/>
              </a:rPr>
              <a:t>(14, 30);    // Output : Time: 14:30:00  </a:t>
            </a: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 </a:t>
            </a:r>
            <a:br>
              <a:rPr lang="en-US" sz="1600">
                <a:ea typeface="+mn-lt"/>
                <a:cs typeface="+mn-lt"/>
              </a:rPr>
            </a:br>
            <a:endParaRPr lang="en-US" sz="1600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sz="1600" b="1">
              <a:latin typeface="Sabon Next LT"/>
              <a:cs typeface="Sabon Next LT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sz="1600" b="1" err="1">
                <a:latin typeface="Sabon Next LT"/>
                <a:cs typeface="Sabon Next LT"/>
              </a:rPr>
              <a:t>DateOnly</a:t>
            </a:r>
            <a:r>
              <a:rPr lang="en-US" sz="1600" b="1">
                <a:solidFill>
                  <a:srgbClr val="374151"/>
                </a:solidFill>
                <a:latin typeface="Sabon Next LT"/>
                <a:ea typeface="+mn-lt"/>
                <a:cs typeface="Sabon Next LT"/>
              </a:rPr>
              <a:t>: It represents a date without a time component. Useful when you need to work with dates but don't need to consider specific times.</a:t>
            </a:r>
            <a:endParaRPr lang="en-US" sz="1800" b="1">
              <a:latin typeface="Sabon Next LT"/>
              <a:cs typeface="Sabon Next LT"/>
            </a:endParaRPr>
          </a:p>
          <a:p>
            <a:r>
              <a:rPr lang="en-US" sz="1300" b="1">
                <a:latin typeface="Sabon Next LT"/>
                <a:cs typeface="Sabon Next LT"/>
              </a:rPr>
              <a:t>     </a:t>
            </a:r>
            <a:r>
              <a:rPr lang="en-US" sz="1300" b="1">
                <a:solidFill>
                  <a:schemeClr val="tx1"/>
                </a:solidFill>
                <a:latin typeface="Sabon Next LT"/>
                <a:cs typeface="Sabon Next LT"/>
              </a:rPr>
              <a:t>Ex : </a:t>
            </a:r>
            <a:r>
              <a:rPr lang="en-US" sz="1300" b="1" err="1">
                <a:solidFill>
                  <a:schemeClr val="tx1"/>
                </a:solidFill>
                <a:latin typeface="Sabon Next LT"/>
                <a:cs typeface="Sabon Next LT"/>
              </a:rPr>
              <a:t>DateOnly</a:t>
            </a:r>
            <a:r>
              <a:rPr lang="en-US" sz="1300" b="1">
                <a:solidFill>
                  <a:schemeClr val="tx1"/>
                </a:solidFill>
                <a:latin typeface="Sabon Next LT"/>
                <a:cs typeface="Sabon Next LT"/>
              </a:rPr>
              <a:t>  </a:t>
            </a:r>
            <a:r>
              <a:rPr lang="en-US" sz="1300" b="1" err="1">
                <a:solidFill>
                  <a:schemeClr val="tx1"/>
                </a:solidFill>
                <a:latin typeface="Sabon Next LT"/>
                <a:cs typeface="Sabon Next LT"/>
              </a:rPr>
              <a:t>myDateOnly</a:t>
            </a:r>
            <a:r>
              <a:rPr lang="en-US" sz="1300" b="1">
                <a:solidFill>
                  <a:schemeClr val="tx1"/>
                </a:solidFill>
                <a:latin typeface="Sabon Next LT"/>
                <a:cs typeface="Sabon Next LT"/>
              </a:rPr>
              <a:t> = new </a:t>
            </a:r>
            <a:r>
              <a:rPr lang="en-US" sz="1300" b="1" err="1">
                <a:solidFill>
                  <a:schemeClr val="tx1"/>
                </a:solidFill>
                <a:latin typeface="Sabon Next LT"/>
                <a:cs typeface="Sabon Next LT"/>
              </a:rPr>
              <a:t>DateOnly</a:t>
            </a:r>
            <a:r>
              <a:rPr lang="en-US" sz="1300" b="1">
                <a:solidFill>
                  <a:schemeClr val="tx1"/>
                </a:solidFill>
                <a:latin typeface="Sabon Next LT"/>
                <a:cs typeface="Sabon Next LT"/>
              </a:rPr>
              <a:t>(2023, 1, 1);  // O/p :  1/01/2023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600337" y="-50977"/>
            <a:ext cx="6197250" cy="726911"/>
          </a:xfrm>
        </p:spPr>
        <p:txBody>
          <a:bodyPr/>
          <a:lstStyle/>
          <a:p>
            <a:r>
              <a:rPr lang="en-US" sz="1600">
                <a:latin typeface="Arial Black" panose="020B0A04020102020204"/>
                <a:ea typeface="+mj-lt"/>
                <a:cs typeface="Sabon Next LT"/>
              </a:rPr>
              <a:t>Dates (</a:t>
            </a:r>
            <a:r>
              <a:rPr lang="en-US" sz="1600" err="1">
                <a:latin typeface="Arial Black" panose="020B0A04020102020204"/>
                <a:ea typeface="+mj-lt"/>
                <a:cs typeface="Sabon Next LT"/>
              </a:rPr>
              <a:t>DateTime</a:t>
            </a:r>
            <a:r>
              <a:rPr lang="en-US" sz="1600">
                <a:latin typeface="Arial Black" panose="020B0A04020102020204"/>
                <a:ea typeface="+mj-lt"/>
                <a:cs typeface="Sabon Next LT"/>
              </a:rPr>
              <a:t>, </a:t>
            </a:r>
            <a:r>
              <a:rPr lang="en-US" sz="1600" err="1">
                <a:latin typeface="Arial Black" panose="020B0A04020102020204"/>
                <a:ea typeface="+mj-lt"/>
                <a:cs typeface="Sabon Next LT"/>
              </a:rPr>
              <a:t>TimeOnly</a:t>
            </a:r>
            <a:r>
              <a:rPr lang="en-US" sz="1600">
                <a:latin typeface="Arial Black" panose="020B0A04020102020204"/>
                <a:ea typeface="+mj-lt"/>
                <a:cs typeface="Sabon Next LT"/>
              </a:rPr>
              <a:t>, </a:t>
            </a:r>
            <a:r>
              <a:rPr lang="en-US" sz="1600" err="1">
                <a:latin typeface="Arial Black" panose="020B0A04020102020204"/>
                <a:ea typeface="+mj-lt"/>
                <a:cs typeface="Sabon Next LT"/>
              </a:rPr>
              <a:t>DateOnly</a:t>
            </a:r>
            <a:r>
              <a:rPr lang="en-US" sz="1600">
                <a:latin typeface="Arial Black" panose="020B0A04020102020204"/>
                <a:ea typeface="+mj-lt"/>
                <a:cs typeface="Sabon Next LT"/>
              </a:rPr>
              <a:t>):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89414" y="1082280"/>
            <a:ext cx="7248284" cy="48558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/>
              <a:buChar char="•"/>
            </a:pPr>
            <a:r>
              <a:rPr lang="en-US" sz="1600" b="1">
                <a:solidFill>
                  <a:srgbClr val="374151"/>
                </a:solidFill>
                <a:ea typeface="+mn-lt"/>
                <a:cs typeface="+mn-lt"/>
              </a:rPr>
              <a:t>Adding/Manipulating Dates and Times:</a:t>
            </a:r>
            <a:endParaRPr lang="en-US" sz="1600">
              <a:cs typeface="Sabon Next LT"/>
            </a:endParaRPr>
          </a:p>
          <a:p>
            <a:pPr lvl="1" indent="-347345">
              <a:buFont typeface="Arial" panose="020B0604020202020204"/>
              <a:buChar char="•"/>
            </a:pPr>
            <a:r>
              <a:rPr lang="en-US" sz="1600" b="1" err="1">
                <a:solidFill>
                  <a:srgbClr val="374151"/>
                </a:solidFill>
                <a:latin typeface="Sabon Next LT"/>
                <a:cs typeface="Sabon Next LT"/>
              </a:rPr>
              <a:t>AddDays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, </a:t>
            </a:r>
            <a:r>
              <a:rPr lang="en-US" sz="1600" b="1" err="1">
                <a:solidFill>
                  <a:srgbClr val="374151"/>
                </a:solidFill>
                <a:latin typeface="Sabon Next LT"/>
                <a:cs typeface="Sabon Next LT"/>
              </a:rPr>
              <a:t>AddHours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, </a:t>
            </a:r>
            <a:r>
              <a:rPr lang="en-US" sz="1600" b="1" err="1">
                <a:solidFill>
                  <a:srgbClr val="374151"/>
                </a:solidFill>
                <a:latin typeface="Sabon Next LT"/>
                <a:cs typeface="Sabon Next LT"/>
              </a:rPr>
              <a:t>AddMinutes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, </a:t>
            </a:r>
            <a:r>
              <a:rPr lang="en-US" sz="1600" b="1" err="1">
                <a:solidFill>
                  <a:srgbClr val="374151"/>
                </a:solidFill>
                <a:latin typeface="Sabon Next LT"/>
                <a:cs typeface="Sabon Next LT"/>
              </a:rPr>
              <a:t>AddMonths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, </a:t>
            </a:r>
            <a:r>
              <a:rPr lang="en-US" sz="1600" b="1" err="1">
                <a:solidFill>
                  <a:srgbClr val="374151"/>
                </a:solidFill>
                <a:latin typeface="Sabon Next LT"/>
                <a:cs typeface="Sabon Next LT"/>
              </a:rPr>
              <a:t>AddSeconds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, </a:t>
            </a:r>
            <a:r>
              <a:rPr lang="en-US" sz="1600" b="1" err="1">
                <a:solidFill>
                  <a:srgbClr val="374151"/>
                </a:solidFill>
                <a:latin typeface="Sabon Next LT"/>
                <a:cs typeface="Sabon Next LT"/>
              </a:rPr>
              <a:t>AddYears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: These methods allow you to add or subtract specific time intervals to a </a:t>
            </a:r>
            <a:r>
              <a:rPr lang="en-US" sz="1600" b="1" err="1">
                <a:solidFill>
                  <a:srgbClr val="374151"/>
                </a:solidFill>
                <a:latin typeface="Sabon Next LT"/>
                <a:cs typeface="Sabon Next LT"/>
              </a:rPr>
              <a:t>DateTime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 object.</a:t>
            </a:r>
            <a:endParaRPr lang="en-US" sz="1600">
              <a:cs typeface="Sabon Next LT"/>
            </a:endParaRPr>
          </a:p>
          <a:p>
            <a:pPr lvl="1" indent="-347345">
              <a:buFont typeface="Arial" panose="020B0604020202020204"/>
              <a:buChar char="•"/>
            </a:pPr>
            <a:endParaRPr lang="en-US" sz="1600">
              <a:solidFill>
                <a:srgbClr val="374151"/>
              </a:solidFill>
              <a:ea typeface="+mn-lt"/>
              <a:cs typeface="+mn-lt"/>
            </a:endParaRPr>
          </a:p>
          <a:p>
            <a:pPr>
              <a:buFont typeface="Arial" panose="020B0604020202020204"/>
              <a:buChar char="•"/>
            </a:pPr>
            <a:r>
              <a:rPr lang="en-US" sz="1600" b="1">
                <a:solidFill>
                  <a:srgbClr val="374151"/>
                </a:solidFill>
                <a:ea typeface="+mn-lt"/>
                <a:cs typeface="+mn-lt"/>
              </a:rPr>
              <a:t>Formatting and Parsing:</a:t>
            </a:r>
            <a:endParaRPr lang="en-US" sz="1600">
              <a:cs typeface="Sabon Next LT"/>
            </a:endParaRPr>
          </a:p>
          <a:p>
            <a:pPr lvl="1" indent="-347345">
              <a:buFont typeface="Arial" panose="020B0604020202020204"/>
              <a:buChar char="•"/>
            </a:pPr>
            <a:r>
              <a:rPr lang="en-US" sz="1600" b="1" err="1">
                <a:solidFill>
                  <a:srgbClr val="374151"/>
                </a:solidFill>
                <a:latin typeface="Sabon Next LT"/>
                <a:cs typeface="Sabon Next LT"/>
              </a:rPr>
              <a:t>ToString</a:t>
            </a:r>
            <a:r>
              <a:rPr lang="en-US" sz="1600" b="1">
                <a:solidFill>
                  <a:srgbClr val="374151"/>
                </a:solidFill>
                <a:latin typeface="Sabon Next LT"/>
                <a:cs typeface="Sabon Next LT"/>
              </a:rPr>
              <a:t>(format)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: Formats the </a:t>
            </a:r>
            <a:r>
              <a:rPr lang="en-US" sz="1600" b="1" err="1">
                <a:solidFill>
                  <a:srgbClr val="374151"/>
                </a:solidFill>
                <a:latin typeface="Sabon Next LT"/>
                <a:cs typeface="Sabon Next LT"/>
              </a:rPr>
              <a:t>DateTime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 as a string according to the provided format.</a:t>
            </a:r>
            <a:endParaRPr lang="en-US" sz="1600">
              <a:cs typeface="Sabon Next LT"/>
            </a:endParaRPr>
          </a:p>
          <a:p>
            <a:pPr lvl="1" indent="-347345">
              <a:buFont typeface="Arial" panose="020B0604020202020204"/>
              <a:buChar char="•"/>
            </a:pPr>
            <a:endParaRPr lang="en-US" sz="1600">
              <a:solidFill>
                <a:srgbClr val="374151"/>
              </a:solidFill>
              <a:ea typeface="+mn-lt"/>
              <a:cs typeface="+mn-lt"/>
            </a:endParaRPr>
          </a:p>
          <a:p>
            <a:pPr>
              <a:buFont typeface="Arial" panose="020B0604020202020204"/>
              <a:buChar char="•"/>
            </a:pPr>
            <a:r>
              <a:rPr lang="en-US" sz="1600" b="1">
                <a:solidFill>
                  <a:srgbClr val="374151"/>
                </a:solidFill>
                <a:ea typeface="+mn-lt"/>
                <a:cs typeface="+mn-lt"/>
              </a:rPr>
              <a:t>Properties:</a:t>
            </a:r>
            <a:endParaRPr lang="en-US" sz="1600" b="1">
              <a:solidFill>
                <a:srgbClr val="374151"/>
              </a:solidFill>
              <a:latin typeface="Sabon Next LT"/>
              <a:cs typeface="Sabon Next LT"/>
            </a:endParaRPr>
          </a:p>
          <a:p>
            <a:pPr lvl="1" indent="-347345">
              <a:buFont typeface="Arial" panose="020B0604020202020204"/>
              <a:buChar char="•"/>
            </a:pPr>
            <a:r>
              <a:rPr lang="en-US" sz="1600" b="1">
                <a:solidFill>
                  <a:srgbClr val="374151"/>
                </a:solidFill>
                <a:latin typeface="Sabon Next LT"/>
                <a:cs typeface="Sabon Next LT"/>
              </a:rPr>
              <a:t>Year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, </a:t>
            </a:r>
            <a:r>
              <a:rPr lang="en-US" sz="1600" b="1">
                <a:solidFill>
                  <a:srgbClr val="374151"/>
                </a:solidFill>
                <a:latin typeface="Sabon Next LT"/>
                <a:cs typeface="Sabon Next LT"/>
              </a:rPr>
              <a:t>Month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, </a:t>
            </a:r>
            <a:r>
              <a:rPr lang="en-US" sz="1600" b="1">
                <a:solidFill>
                  <a:srgbClr val="374151"/>
                </a:solidFill>
                <a:latin typeface="Sabon Next LT"/>
                <a:cs typeface="Sabon Next LT"/>
              </a:rPr>
              <a:t>Day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, </a:t>
            </a:r>
            <a:r>
              <a:rPr lang="en-US" sz="1600" b="1">
                <a:solidFill>
                  <a:srgbClr val="374151"/>
                </a:solidFill>
                <a:latin typeface="Sabon Next LT"/>
                <a:cs typeface="Sabon Next LT"/>
              </a:rPr>
              <a:t>Hour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, </a:t>
            </a:r>
            <a:r>
              <a:rPr lang="en-US" sz="1600" b="1">
                <a:solidFill>
                  <a:srgbClr val="374151"/>
                </a:solidFill>
                <a:latin typeface="Sabon Next LT"/>
                <a:cs typeface="Sabon Next LT"/>
              </a:rPr>
              <a:t>Minute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, </a:t>
            </a:r>
            <a:r>
              <a:rPr lang="en-US" sz="1600" b="1">
                <a:solidFill>
                  <a:srgbClr val="374151"/>
                </a:solidFill>
                <a:latin typeface="Sabon Next LT"/>
                <a:cs typeface="Sabon Next LT"/>
              </a:rPr>
              <a:t>Second</a:t>
            </a:r>
            <a:endParaRPr lang="en-US" sz="1600">
              <a:latin typeface="Sabon Next LT"/>
              <a:cs typeface="Sabon Next LT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sz="1600" b="1">
              <a:solidFill>
                <a:srgbClr val="374151"/>
              </a:solidFill>
              <a:latin typeface="Sabon Next LT"/>
              <a:cs typeface="Sabon Next 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84124" y="127364"/>
            <a:ext cx="6197250" cy="726911"/>
          </a:xfrm>
        </p:spPr>
        <p:txBody>
          <a:bodyPr/>
          <a:lstStyle/>
          <a:p>
            <a:r>
              <a:rPr lang="en-US" sz="1600">
                <a:latin typeface="Arial Black" panose="020B0A04020102020204"/>
                <a:ea typeface="+mj-lt"/>
                <a:cs typeface="Sabon Next LT"/>
              </a:rPr>
              <a:t>Dates Functions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290" y="109657"/>
            <a:ext cx="7132566" cy="705161"/>
          </a:xfrm>
        </p:spPr>
        <p:txBody>
          <a:bodyPr/>
          <a:lstStyle/>
          <a:p>
            <a:r>
              <a:rPr lang="en-US" altLang="zh-CN" sz="4000"/>
              <a:t>Array / List </a:t>
            </a:r>
            <a:endParaRPr lang="en-US" sz="40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47145" y="811014"/>
            <a:ext cx="10671434" cy="44637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7345" indent="-347345"/>
            <a:r>
              <a:rPr lang="en-US" sz="1200" b="1">
                <a:latin typeface="Consolas" panose="020B0609020204030204"/>
              </a:rPr>
              <a:t>Array</a:t>
            </a:r>
            <a:r>
              <a:rPr lang="en-US" sz="1200">
                <a:solidFill>
                  <a:srgbClr val="374151"/>
                </a:solidFill>
                <a:ea typeface="+mn-lt"/>
                <a:cs typeface="+mn-lt"/>
              </a:rPr>
              <a:t>: A fixed-size collection of elements of the same data type. Arrays are indexed from 0 to N-1 and have a predefined length. You need to specify the size when creating an array, and it cannot be changed.</a:t>
            </a:r>
            <a:endParaRPr lang="en-US"/>
          </a:p>
          <a:p>
            <a:pPr marL="347345" indent="-347345"/>
            <a:endParaRPr lang="en-US" sz="1200">
              <a:solidFill>
                <a:srgbClr val="374151"/>
              </a:solidFill>
              <a:latin typeface="Sabon Next LT"/>
              <a:cs typeface="Sabon Next LT"/>
            </a:endParaRPr>
          </a:p>
          <a:p>
            <a:pPr marL="347345" indent="-347345"/>
            <a:r>
              <a:rPr lang="en-US" sz="1200" b="1">
                <a:latin typeface="Consolas" panose="020B0609020204030204"/>
              </a:rPr>
              <a:t>List</a:t>
            </a:r>
            <a:r>
              <a:rPr lang="en-US" sz="1200">
                <a:solidFill>
                  <a:srgbClr val="374151"/>
                </a:solidFill>
                <a:ea typeface="+mn-lt"/>
                <a:cs typeface="+mn-lt"/>
              </a:rPr>
              <a:t>: Part of the </a:t>
            </a:r>
            <a:r>
              <a:rPr lang="en-US" sz="1200" b="1" err="1">
                <a:latin typeface="Consolas" panose="020B0609020204030204"/>
              </a:rPr>
              <a:t>System.Collections.Generic</a:t>
            </a:r>
            <a:r>
              <a:rPr lang="en-US" sz="1200">
                <a:solidFill>
                  <a:srgbClr val="374151"/>
                </a:solidFill>
                <a:ea typeface="+mn-lt"/>
                <a:cs typeface="+mn-lt"/>
              </a:rPr>
              <a:t> namespace, it's a dynamic collection that can grow or shrink in size as needed. Lists are more flexible than arrays and provide various methods for adding, removing, and manipulating elements.</a:t>
            </a:r>
            <a:endParaRPr lang="en-US"/>
          </a:p>
          <a:p>
            <a:pPr marL="347345" indent="-347345"/>
            <a:endParaRPr lang="en-US">
              <a:cs typeface="Sabon Next LT"/>
            </a:endParaRPr>
          </a:p>
        </p:txBody>
      </p:sp>
      <p:pic>
        <p:nvPicPr>
          <p:cNvPr id="5" name="Picture 4" descr="A diagram of a computer&#10;&#10;Description automatically generated"/>
          <p:cNvPicPr>
            <a:picLocks noChangeAspect="1"/>
          </p:cNvPicPr>
          <p:nvPr/>
        </p:nvPicPr>
        <p:blipFill rotWithShape="1">
          <a:blip r:embed="rId2"/>
          <a:srcRect t="51477" r="-922" b="1562"/>
          <a:stretch>
            <a:fillRect/>
          </a:stretch>
        </p:blipFill>
        <p:spPr>
          <a:xfrm>
            <a:off x="6956089" y="2048785"/>
            <a:ext cx="2719795" cy="4672451"/>
          </a:xfrm>
          <a:prstGeom prst="rect">
            <a:avLst/>
          </a:prstGeom>
        </p:spPr>
      </p:pic>
      <p:pic>
        <p:nvPicPr>
          <p:cNvPr id="10" name="Picture 9" descr="A diagram of a computer&#10;&#10;Description automatically generated"/>
          <p:cNvPicPr>
            <a:picLocks noChangeAspect="1"/>
          </p:cNvPicPr>
          <p:nvPr/>
        </p:nvPicPr>
        <p:blipFill rotWithShape="1">
          <a:blip r:embed="rId2"/>
          <a:srcRect t="4942" r="-661" b="48932"/>
          <a:stretch>
            <a:fillRect/>
          </a:stretch>
        </p:blipFill>
        <p:spPr>
          <a:xfrm>
            <a:off x="2447766" y="1926003"/>
            <a:ext cx="2677941" cy="44310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41440" y="908055"/>
            <a:ext cx="7248284" cy="485585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100">
              <a:solidFill>
                <a:schemeClr val="tx1"/>
              </a:solidFill>
              <a:latin typeface="Sabon Next LT"/>
              <a:cs typeface="Sabon Next 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20436" y="-279079"/>
            <a:ext cx="6197250" cy="726911"/>
          </a:xfrm>
        </p:spPr>
        <p:txBody>
          <a:bodyPr/>
          <a:lstStyle/>
          <a:p>
            <a:r>
              <a:rPr lang="en-US" sz="1600">
                <a:latin typeface="Arial Black" panose="020B0A04020102020204"/>
                <a:ea typeface="+mj-lt"/>
                <a:cs typeface="Sabon Next LT"/>
              </a:rPr>
              <a:t>Array Example and Functions </a:t>
            </a:r>
            <a:endParaRPr lang="en-US"/>
          </a:p>
        </p:txBody>
      </p:sp>
      <p:pic>
        <p:nvPicPr>
          <p:cNvPr id="2" name="Picture 1" descr="A screenshot of a computer program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351" y="938903"/>
            <a:ext cx="6140474" cy="47244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computer screen shot of a program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8862" y="601684"/>
            <a:ext cx="6335812" cy="5586435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20436" y="-279079"/>
            <a:ext cx="6197250" cy="726911"/>
          </a:xfrm>
        </p:spPr>
        <p:txBody>
          <a:bodyPr/>
          <a:lstStyle/>
          <a:p>
            <a:r>
              <a:rPr lang="en-US" sz="1600">
                <a:latin typeface="Arial Black" panose="020B0A04020102020204"/>
                <a:ea typeface="+mj-lt"/>
                <a:cs typeface="Sabon Next LT"/>
              </a:rPr>
              <a:t>List Example and Functions 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290" y="109657"/>
            <a:ext cx="7132566" cy="705161"/>
          </a:xfrm>
        </p:spPr>
        <p:txBody>
          <a:bodyPr/>
          <a:lstStyle/>
          <a:p>
            <a:r>
              <a:rPr lang="en-US" altLang="zh-CN" sz="4000"/>
              <a:t>Enum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47145" y="811014"/>
            <a:ext cx="10671434" cy="44637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7345" indent="-347345"/>
            <a:r>
              <a:rPr lang="en-US" sz="1400" b="1">
                <a:solidFill>
                  <a:srgbClr val="374151"/>
                </a:solidFill>
                <a:ea typeface="+mn-lt"/>
                <a:cs typeface="+mn-lt"/>
              </a:rPr>
              <a:t>Enums:</a:t>
            </a:r>
            <a:endParaRPr lang="en-US" sz="1400" b="1">
              <a:solidFill>
                <a:srgbClr val="1F2C8F"/>
              </a:solidFill>
              <a:ea typeface="+mn-lt"/>
              <a:cs typeface="+mn-lt"/>
            </a:endParaRPr>
          </a:p>
          <a:p>
            <a:pPr marL="347345" indent="-347345"/>
            <a:r>
              <a:rPr lang="en-US" sz="1400">
                <a:solidFill>
                  <a:srgbClr val="374151"/>
                </a:solidFill>
                <a:ea typeface="+mn-lt"/>
                <a:cs typeface="+mn-lt"/>
              </a:rPr>
              <a:t>Enums, short for enumerations, allow you to define named integral constants. They provide a way to create symbolic names for values that are easy to understand and use in code. Enums make the code more readable and self-explanatory, particularly in situations where you have a fixed set of related values.</a:t>
            </a:r>
            <a:endParaRPr lang="en-US" sz="1400">
              <a:ea typeface="+mn-lt"/>
              <a:cs typeface="+mn-lt"/>
            </a:endParaRPr>
          </a:p>
          <a:p>
            <a:pPr marL="347345" indent="-347345"/>
            <a:endParaRPr lang="en-US" sz="1400">
              <a:solidFill>
                <a:srgbClr val="374151"/>
              </a:solidFill>
              <a:cs typeface="Sabon Next LT"/>
            </a:endParaRPr>
          </a:p>
        </p:txBody>
      </p:sp>
      <p:pic>
        <p:nvPicPr>
          <p:cNvPr id="3" name="Picture 2" descr="A screenshot of a compute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36" y="2043554"/>
            <a:ext cx="2447925" cy="2990850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277" y="2042345"/>
            <a:ext cx="6474643" cy="652280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276" y="3078873"/>
            <a:ext cx="6427508" cy="7552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-183728" y="-1255965"/>
            <a:ext cx="10671048" cy="2126438"/>
          </a:xfrm>
        </p:spPr>
        <p:txBody>
          <a:bodyPr/>
          <a:lstStyle/>
          <a:p>
            <a:r>
              <a:rPr lang="en-US"/>
              <a:t>Strings</a:t>
            </a:r>
          </a:p>
        </p:txBody>
      </p:sp>
      <p:sp>
        <p:nvSpPr>
          <p:cNvPr id="175" name="Slide Number Placeholder 174"/>
          <p:cNvSpPr>
            <a:spLocks noGrp="1"/>
          </p:cNvSpPr>
          <p:nvPr>
            <p:ph type="sldNum" sz="quarter" idx="12"/>
          </p:nvPr>
        </p:nvSpPr>
        <p:spPr>
          <a:xfrm>
            <a:off x="10438475" y="457199"/>
            <a:ext cx="987552" cy="244503"/>
          </a:xfrm>
        </p:spPr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/>
          </a:p>
        </p:txBody>
      </p:sp>
      <p:sp>
        <p:nvSpPr>
          <p:cNvPr id="29" name="Content Placeholder 11"/>
          <p:cNvSpPr txBox="1"/>
          <p:nvPr/>
        </p:nvSpPr>
        <p:spPr>
          <a:xfrm>
            <a:off x="2502898" y="909551"/>
            <a:ext cx="8976950" cy="520064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7345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345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345" indent="-347345"/>
            <a:r>
              <a:rPr lang="en-US" sz="2000" b="1" u="sng">
                <a:solidFill>
                  <a:srgbClr val="374151"/>
                </a:solidFill>
                <a:latin typeface="Sabon Next LT"/>
                <a:cs typeface="Sabon Next LT"/>
              </a:rPr>
              <a:t>String</a:t>
            </a:r>
            <a:r>
              <a:rPr lang="en-US" sz="2000">
                <a:solidFill>
                  <a:srgbClr val="374151"/>
                </a:solidFill>
                <a:latin typeface="Sabon Next LT"/>
                <a:cs typeface="Sabon Next LT"/>
              </a:rPr>
              <a:t> is a data type used to represent text as a sequence of characters</a:t>
            </a:r>
          </a:p>
          <a:p>
            <a:pPr marL="347345" indent="-347345"/>
            <a:r>
              <a:rPr lang="en-US" sz="2000">
                <a:solidFill>
                  <a:srgbClr val="374151"/>
                </a:solidFill>
                <a:ea typeface="+mn-lt"/>
                <a:cs typeface="+mn-lt"/>
              </a:rPr>
              <a:t>They are widely used for storing and manipulating textual data.</a:t>
            </a:r>
          </a:p>
          <a:p>
            <a:pPr marL="347345" indent="-347345"/>
            <a:endParaRPr lang="en-US" sz="1600" b="1">
              <a:solidFill>
                <a:srgbClr val="374151"/>
              </a:solidFill>
              <a:ea typeface="+mn-lt"/>
              <a:cs typeface="+mn-lt"/>
            </a:endParaRPr>
          </a:p>
          <a:p>
            <a:pPr marL="347345" indent="-347345"/>
            <a:r>
              <a:rPr lang="en-US" sz="1600" b="1">
                <a:solidFill>
                  <a:srgbClr val="374151"/>
                </a:solidFill>
                <a:ea typeface="+mn-lt"/>
                <a:cs typeface="+mn-lt"/>
              </a:rPr>
              <a:t>Declaring a String </a:t>
            </a:r>
            <a:endParaRPr lang="en-US" sz="1600">
              <a:solidFill>
                <a:srgbClr val="374151"/>
              </a:solidFill>
              <a:cs typeface="Sabon Next LT"/>
            </a:endParaRPr>
          </a:p>
          <a:p>
            <a:pPr lvl="1" indent="-347345"/>
            <a:r>
              <a:rPr lang="en-US" sz="1600">
                <a:solidFill>
                  <a:schemeClr val="tx1"/>
                </a:solidFill>
                <a:latin typeface="Sabon Next LT"/>
                <a:cs typeface="Sabon Next LT"/>
              </a:rPr>
              <a:t>string </a:t>
            </a:r>
            <a:r>
              <a:rPr lang="en-US" sz="1600" err="1">
                <a:solidFill>
                  <a:schemeClr val="tx1"/>
                </a:solidFill>
                <a:latin typeface="Sabon Next LT"/>
                <a:cs typeface="Sabon Next LT"/>
              </a:rPr>
              <a:t>myString</a:t>
            </a:r>
            <a:r>
              <a:rPr lang="en-US" sz="1600">
                <a:solidFill>
                  <a:schemeClr val="tx1"/>
                </a:solidFill>
                <a:latin typeface="Sabon Next LT"/>
                <a:cs typeface="Sabon Next LT"/>
              </a:rPr>
              <a:t> = "Hello, World!";</a:t>
            </a:r>
          </a:p>
          <a:p>
            <a:pPr marL="347345" indent="-347345"/>
            <a:endParaRPr lang="en-US" sz="1600" b="1">
              <a:solidFill>
                <a:schemeClr val="tx1"/>
              </a:solidFill>
              <a:ea typeface="+mn-lt"/>
              <a:cs typeface="+mn-lt"/>
            </a:endParaRPr>
          </a:p>
          <a:p>
            <a:pPr marL="347345" indent="-347345"/>
            <a:r>
              <a:rPr lang="en-US" sz="1600" b="1">
                <a:solidFill>
                  <a:schemeClr val="tx1"/>
                </a:solidFill>
                <a:ea typeface="+mn-lt"/>
                <a:cs typeface="+mn-lt"/>
              </a:rPr>
              <a:t>String Concatenation:</a:t>
            </a: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 You can concatenate strings using the </a:t>
            </a:r>
            <a:r>
              <a:rPr lang="en-US" sz="1600" b="1">
                <a:solidFill>
                  <a:schemeClr val="tx1"/>
                </a:solidFill>
                <a:latin typeface="Sabon Next LT"/>
                <a:cs typeface="Sabon Next LT"/>
              </a:rPr>
              <a:t>+</a:t>
            </a: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 operator or by using the </a:t>
            </a:r>
            <a:r>
              <a:rPr lang="en-US" sz="1600" b="1" err="1">
                <a:solidFill>
                  <a:schemeClr val="tx1"/>
                </a:solidFill>
                <a:latin typeface="Sabon Next LT"/>
                <a:cs typeface="Sabon Next LT"/>
              </a:rPr>
              <a:t>string.Concat</a:t>
            </a: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 method.</a:t>
            </a:r>
            <a:endParaRPr lang="en-US" sz="1600">
              <a:solidFill>
                <a:schemeClr val="tx1"/>
              </a:solidFill>
              <a:cs typeface="Sabon Next LT"/>
            </a:endParaRPr>
          </a:p>
          <a:p>
            <a:pPr lvl="1" indent="-347345"/>
            <a:r>
              <a:rPr lang="en-US" sz="1600">
                <a:solidFill>
                  <a:schemeClr val="tx1"/>
                </a:solidFill>
                <a:latin typeface="Sabon Next LT"/>
                <a:cs typeface="Sabon Next LT"/>
              </a:rPr>
              <a:t>string </a:t>
            </a:r>
            <a:r>
              <a:rPr lang="en-US" sz="1600" err="1">
                <a:solidFill>
                  <a:schemeClr val="tx1"/>
                </a:solidFill>
                <a:latin typeface="Sabon Next LT"/>
                <a:cs typeface="Sabon Next LT"/>
              </a:rPr>
              <a:t>firstName</a:t>
            </a:r>
            <a:r>
              <a:rPr lang="en-US" sz="1600">
                <a:solidFill>
                  <a:schemeClr val="tx1"/>
                </a:solidFill>
                <a:latin typeface="Sabon Next LT"/>
                <a:cs typeface="Sabon Next LT"/>
              </a:rPr>
              <a:t> = "John";
string </a:t>
            </a:r>
            <a:r>
              <a:rPr lang="en-US" sz="1600" err="1">
                <a:solidFill>
                  <a:schemeClr val="tx1"/>
                </a:solidFill>
                <a:latin typeface="Sabon Next LT"/>
                <a:cs typeface="Sabon Next LT"/>
              </a:rPr>
              <a:t>lastName</a:t>
            </a:r>
            <a:r>
              <a:rPr lang="en-US" sz="1600">
                <a:solidFill>
                  <a:schemeClr val="tx1"/>
                </a:solidFill>
                <a:latin typeface="Sabon Next LT"/>
                <a:cs typeface="Sabon Next LT"/>
              </a:rPr>
              <a:t> = "Doe";
string </a:t>
            </a:r>
            <a:r>
              <a:rPr lang="en-US" sz="1600" err="1">
                <a:solidFill>
                  <a:schemeClr val="tx1"/>
                </a:solidFill>
                <a:latin typeface="Sabon Next LT"/>
                <a:cs typeface="Sabon Next LT"/>
              </a:rPr>
              <a:t>fullName</a:t>
            </a:r>
            <a:r>
              <a:rPr lang="en-US" sz="1600">
                <a:solidFill>
                  <a:schemeClr val="tx1"/>
                </a:solidFill>
                <a:latin typeface="Sabon Next LT"/>
                <a:cs typeface="Sabon Next LT"/>
              </a:rPr>
              <a:t> = </a:t>
            </a:r>
            <a:r>
              <a:rPr lang="en-US" sz="1600" err="1">
                <a:solidFill>
                  <a:schemeClr val="tx1"/>
                </a:solidFill>
                <a:latin typeface="Sabon Next LT"/>
                <a:cs typeface="Sabon Next LT"/>
              </a:rPr>
              <a:t>firstName</a:t>
            </a:r>
            <a:r>
              <a:rPr lang="en-US" sz="1600">
                <a:solidFill>
                  <a:schemeClr val="tx1"/>
                </a:solidFill>
                <a:latin typeface="Sabon Next LT"/>
                <a:cs typeface="Sabon Next LT"/>
              </a:rPr>
              <a:t> + " " + </a:t>
            </a:r>
            <a:r>
              <a:rPr lang="en-US" sz="1600" err="1">
                <a:solidFill>
                  <a:schemeClr val="tx1"/>
                </a:solidFill>
                <a:latin typeface="Sabon Next LT"/>
                <a:cs typeface="Sabon Next LT"/>
              </a:rPr>
              <a:t>lastName</a:t>
            </a:r>
            <a:r>
              <a:rPr lang="en-US" sz="1600">
                <a:solidFill>
                  <a:schemeClr val="tx1"/>
                </a:solidFill>
                <a:latin typeface="Sabon Next LT"/>
                <a:cs typeface="Sabon Next LT"/>
              </a:rPr>
              <a:t>; </a:t>
            </a:r>
          </a:p>
          <a:p>
            <a:pPr marL="347345" indent="-347345"/>
            <a:endParaRPr lang="en-US" sz="1600" b="1">
              <a:solidFill>
                <a:srgbClr val="374151"/>
              </a:solidFill>
              <a:ea typeface="+mn-lt"/>
              <a:cs typeface="+mn-lt"/>
            </a:endParaRPr>
          </a:p>
          <a:p>
            <a:pPr marL="347345" indent="-347345"/>
            <a:r>
              <a:rPr lang="en-US" sz="1600" b="1">
                <a:solidFill>
                  <a:srgbClr val="374151"/>
                </a:solidFill>
                <a:ea typeface="+mn-lt"/>
                <a:cs typeface="+mn-lt"/>
              </a:rPr>
              <a:t>String Interpolation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: C# provides string interpolation to embed expressions within strings using the </a:t>
            </a:r>
            <a:r>
              <a:rPr lang="en-US" sz="1600">
                <a:solidFill>
                  <a:srgbClr val="374151"/>
                </a:solidFill>
                <a:latin typeface="Sabon Next LT"/>
                <a:cs typeface="Sabon Next LT"/>
              </a:rPr>
              <a:t>$</a:t>
            </a:r>
            <a:r>
              <a:rPr lang="en-US" sz="1600">
                <a:solidFill>
                  <a:srgbClr val="374151"/>
                </a:solidFill>
                <a:ea typeface="+mn-lt"/>
                <a:cs typeface="+mn-lt"/>
              </a:rPr>
              <a:t> character.</a:t>
            </a:r>
            <a:endParaRPr lang="en-US" sz="1600">
              <a:solidFill>
                <a:srgbClr val="374151"/>
              </a:solidFill>
              <a:cs typeface="Sabon Next LT"/>
            </a:endParaRPr>
          </a:p>
          <a:p>
            <a:pPr lvl="1" indent="-347345"/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string </a:t>
            </a:r>
            <a:r>
              <a:rPr lang="en-US" sz="1600" err="1">
                <a:solidFill>
                  <a:schemeClr val="tx1"/>
                </a:solidFill>
                <a:ea typeface="+mn-lt"/>
                <a:cs typeface="+mn-lt"/>
              </a:rPr>
              <a:t>firstName</a:t>
            </a: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 = "John";</a:t>
            </a:r>
          </a:p>
          <a:p>
            <a:pPr lvl="1" indent="-347345"/>
            <a:r>
              <a:rPr lang="en-US" sz="1600">
                <a:solidFill>
                  <a:srgbClr val="374151"/>
                </a:solidFill>
                <a:latin typeface="Sabon Next LT"/>
                <a:cs typeface="Sabon Next LT"/>
              </a:rPr>
              <a:t>int age = 30;
string message = $"My name is {</a:t>
            </a:r>
            <a:r>
              <a:rPr lang="en-US" sz="1600" err="1">
                <a:solidFill>
                  <a:srgbClr val="374151"/>
                </a:solidFill>
                <a:latin typeface="Sabon Next LT"/>
                <a:cs typeface="Sabon Next LT"/>
              </a:rPr>
              <a:t>firstName</a:t>
            </a:r>
            <a:r>
              <a:rPr lang="en-US" sz="1600">
                <a:solidFill>
                  <a:srgbClr val="374151"/>
                </a:solidFill>
                <a:latin typeface="Sabon Next LT"/>
                <a:cs typeface="Sabon Next LT"/>
              </a:rPr>
              <a:t>} and I am {age} years old";</a:t>
            </a:r>
            <a:endParaRPr lang="en-US" sz="1600">
              <a:cs typeface="Sabon Next LT"/>
            </a:endParaRPr>
          </a:p>
          <a:p>
            <a:pPr lvl="1" indent="-347345"/>
            <a:endParaRPr lang="en-US" sz="1200">
              <a:solidFill>
                <a:srgbClr val="374151"/>
              </a:solidFill>
              <a:cs typeface="Sabon Next 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8a94cefb-58e5-4f93-b9ad-b490419ee6a7" xsi:nil="true"/>
    <lcf76f155ced4ddcb4097134ff3c332f xmlns="8a94cefb-58e5-4f93-b9ad-b490419ee6a7">
      <Terms xmlns="http://schemas.microsoft.com/office/infopath/2007/PartnerControls"/>
    </lcf76f155ced4ddcb4097134ff3c332f>
    <TaxCatchAll xmlns="f6a9a790-c78b-41c4-8130-0462048013b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A2E91F6705F84D8F65797EDB1454B0" ma:contentTypeVersion="17" ma:contentTypeDescription="Create a new document." ma:contentTypeScope="" ma:versionID="0efea33ea252cc142cd05a52efea3c00">
  <xsd:schema xmlns:xsd="http://www.w3.org/2001/XMLSchema" xmlns:xs="http://www.w3.org/2001/XMLSchema" xmlns:p="http://schemas.microsoft.com/office/2006/metadata/properties" xmlns:ns2="8a94cefb-58e5-4f93-b9ad-b490419ee6a7" xmlns:ns3="f6a9a790-c78b-41c4-8130-0462048013bd" targetNamespace="http://schemas.microsoft.com/office/2006/metadata/properties" ma:root="true" ma:fieldsID="15f724d603f3fef84de3fba5d42aeb21" ns2:_="" ns3:_="">
    <xsd:import namespace="8a94cefb-58e5-4f93-b9ad-b490419ee6a7"/>
    <xsd:import namespace="f6a9a790-c78b-41c4-8130-0462048013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94cefb-58e5-4f93-b9ad-b490419ee6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0b762f1c-5201-4b7d-a246-a8d0d5a24f8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a9a790-c78b-41c4-8130-0462048013b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cd527270-d58f-499b-934d-1688cddccbf5}" ma:internalName="TaxCatchAll" ma:showField="CatchAllData" ma:web="f6a9a790-c78b-41c4-8130-0462048013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D542F6-3184-4387-BE39-8DA735EB5504}">
  <ds:schemaRefs/>
</ds:datastoreItem>
</file>

<file path=customXml/itemProps2.xml><?xml version="1.0" encoding="utf-8"?>
<ds:datastoreItem xmlns:ds="http://schemas.openxmlformats.org/officeDocument/2006/customXml" ds:itemID="{5117FA41-AE03-4A0A-A9B0-817CABD09473}">
  <ds:schemaRefs/>
</ds:datastoreItem>
</file>

<file path=customXml/itemProps3.xml><?xml version="1.0" encoding="utf-8"?>
<ds:datastoreItem xmlns:ds="http://schemas.openxmlformats.org/officeDocument/2006/customXml" ds:itemID="{3B098A79-0BA3-4BA9-819C-A52131097569}">
  <ds:schemaRefs>
    <ds:schemaRef ds:uri="8a94cefb-58e5-4f93-b9ad-b490419ee6a7"/>
    <ds:schemaRef ds:uri="f6a9a790-c78b-41c4-8130-0462048013b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Custom</vt:lpstr>
      <vt:lpstr>1_Custom</vt:lpstr>
      <vt:lpstr>.Net TraiNING Week 1</vt:lpstr>
      <vt:lpstr>AGENDA</vt:lpstr>
      <vt:lpstr>Dates (DateTime, TimeOnly, DateOnly):</vt:lpstr>
      <vt:lpstr>Dates Functions </vt:lpstr>
      <vt:lpstr>Array / List </vt:lpstr>
      <vt:lpstr>Array Example and Functions </vt:lpstr>
      <vt:lpstr>List Example and Functions </vt:lpstr>
      <vt:lpstr>Enum</vt:lpstr>
      <vt:lpstr>Strings</vt:lpstr>
      <vt:lpstr>String Functions </vt:lpstr>
      <vt:lpstr>.Net TraiNING Week 2</vt:lpstr>
      <vt:lpstr>Control Structures </vt:lpstr>
      <vt:lpstr>Sample Code </vt:lpstr>
      <vt:lpstr>Switch CAse</vt:lpstr>
      <vt:lpstr>Sample Code </vt:lpstr>
      <vt:lpstr>Ternary OPerator </vt:lpstr>
      <vt:lpstr>For Loop and For Each Loop </vt:lpstr>
      <vt:lpstr>While Loop </vt:lpstr>
      <vt:lpstr>Assignment - Project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revision>6</cp:revision>
  <dcterms:created xsi:type="dcterms:W3CDTF">2023-10-27T04:14:00Z</dcterms:created>
  <dcterms:modified xsi:type="dcterms:W3CDTF">2024-05-09T07:26:56Z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0x0101009BA2E91F6705F84D8F65797EDB1454B0</vt:lpwstr>
  </property>
  <property fmtid="{D5CDD505-2E9C-101B-9397-08002B2CF9AE}" pid="3" name="MediaServiceImageTags">
    <vt:lpwstr/>
  </property>
  <property fmtid="{D5CDD505-2E9C-101B-9397-08002B2CF9AE}" pid="4" name="ICV">
    <vt:lpwstr>5F3A32310D0D4D7686F2FB1B5791E559_12</vt:lpwstr>
  </property>
  <property fmtid="{D5CDD505-2E9C-101B-9397-08002B2CF9AE}" pid="5" name="KSOProductBuildVer">
    <vt:lpwstr>1033-12.2.0.13266</vt:lpwstr>
  </property>
</Properties>
</file>